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1155" r:id="rId2"/>
    <p:sldId id="1190" r:id="rId3"/>
    <p:sldId id="1294" r:id="rId4"/>
    <p:sldId id="1241" r:id="rId5"/>
    <p:sldId id="1239" r:id="rId6"/>
    <p:sldId id="1191" r:id="rId7"/>
    <p:sldId id="511" r:id="rId8"/>
    <p:sldId id="509" r:id="rId9"/>
    <p:sldId id="481" r:id="rId10"/>
    <p:sldId id="1319" r:id="rId11"/>
    <p:sldId id="1192" r:id="rId12"/>
    <p:sldId id="1220" r:id="rId13"/>
    <p:sldId id="1287" r:id="rId14"/>
    <p:sldId id="1288" r:id="rId15"/>
    <p:sldId id="1289" r:id="rId16"/>
    <p:sldId id="1290" r:id="rId17"/>
    <p:sldId id="1291" r:id="rId18"/>
    <p:sldId id="1296" r:id="rId19"/>
    <p:sldId id="1297" r:id="rId20"/>
    <p:sldId id="1298" r:id="rId21"/>
    <p:sldId id="1299" r:id="rId22"/>
    <p:sldId id="1198" r:id="rId23"/>
    <p:sldId id="1202" r:id="rId24"/>
    <p:sldId id="1320" r:id="rId25"/>
    <p:sldId id="1203" r:id="rId26"/>
    <p:sldId id="1240" r:id="rId27"/>
    <p:sldId id="1196" r:id="rId28"/>
    <p:sldId id="1205" r:id="rId29"/>
    <p:sldId id="447" r:id="rId30"/>
    <p:sldId id="1204" r:id="rId31"/>
    <p:sldId id="1207" r:id="rId32"/>
    <p:sldId id="1130" r:id="rId33"/>
    <p:sldId id="1142" r:id="rId34"/>
    <p:sldId id="1228" r:id="rId35"/>
    <p:sldId id="1301" r:id="rId36"/>
    <p:sldId id="1302" r:id="rId37"/>
    <p:sldId id="1322" r:id="rId38"/>
    <p:sldId id="1242" r:id="rId39"/>
    <p:sldId id="1303" r:id="rId40"/>
    <p:sldId id="1304" r:id="rId41"/>
    <p:sldId id="1305" r:id="rId42"/>
    <p:sldId id="1243" r:id="rId43"/>
    <p:sldId id="1306" r:id="rId44"/>
    <p:sldId id="1245" r:id="rId45"/>
    <p:sldId id="1246" r:id="rId46"/>
    <p:sldId id="1307" r:id="rId47"/>
    <p:sldId id="1248" r:id="rId48"/>
    <p:sldId id="1323" r:id="rId49"/>
    <p:sldId id="1324" r:id="rId50"/>
    <p:sldId id="1308" r:id="rId51"/>
    <p:sldId id="1309" r:id="rId52"/>
    <p:sldId id="1310" r:id="rId53"/>
    <p:sldId id="1311" r:id="rId54"/>
    <p:sldId id="1312" r:id="rId55"/>
    <p:sldId id="1317" r:id="rId56"/>
    <p:sldId id="1325" r:id="rId57"/>
    <p:sldId id="1315" r:id="rId58"/>
    <p:sldId id="1326" r:id="rId59"/>
    <p:sldId id="1209" r:id="rId60"/>
    <p:sldId id="1118" r:id="rId61"/>
    <p:sldId id="1119" r:id="rId62"/>
    <p:sldId id="1227" r:id="rId63"/>
    <p:sldId id="1211" r:id="rId6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Kennedy" initials="JK" lastIdx="2" clrIdx="0">
    <p:extLst>
      <p:ext uri="{19B8F6BF-5375-455C-9EA6-DF929625EA0E}">
        <p15:presenceInfo xmlns:p15="http://schemas.microsoft.com/office/powerpoint/2012/main" userId="5d9c8963dba69d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2" autoAdjust="0"/>
    <p:restoredTop sz="94249" autoAdjust="0"/>
  </p:normalViewPr>
  <p:slideViewPr>
    <p:cSldViewPr>
      <p:cViewPr varScale="1">
        <p:scale>
          <a:sx n="104" d="100"/>
          <a:sy n="104" d="100"/>
        </p:scale>
        <p:origin x="810" y="102"/>
      </p:cViewPr>
      <p:guideLst>
        <p:guide orient="horz" pos="2208"/>
        <p:guide pos="2880"/>
      </p:guideLst>
    </p:cSldViewPr>
  </p:slideViewPr>
  <p:notesTextViewPr>
    <p:cViewPr>
      <p:scale>
        <a:sx n="1" d="1"/>
        <a:sy n="1" d="1"/>
      </p:scale>
      <p:origin x="0" y="0"/>
    </p:cViewPr>
  </p:notesTextViewPr>
  <p:notesViewPr>
    <p:cSldViewPr>
      <p:cViewPr varScale="1">
        <p:scale>
          <a:sx n="76" d="100"/>
          <a:sy n="76" d="100"/>
        </p:scale>
        <p:origin x="2256"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1T16:15:05.155" idx="2">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02903-1650-41C1-B573-C26E47B91AC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754EA3B7-CEE8-45FE-ABA4-B26157D12C73}">
      <dgm:prSet phldrT="[Text]" custT="1"/>
      <dgm:spPr/>
      <dgm:t>
        <a:bodyPr/>
        <a:lstStyle/>
        <a:p>
          <a:r>
            <a:rPr lang="en-US" sz="2800" dirty="0"/>
            <a:t>Ad Hoc</a:t>
          </a:r>
        </a:p>
      </dgm:t>
    </dgm:pt>
    <dgm:pt modelId="{AE674685-CD8C-4277-8855-CE8DB1039C04}" type="parTrans" cxnId="{BE7C86DC-D8CD-451B-8E5A-4D3D70F28C56}">
      <dgm:prSet/>
      <dgm:spPr/>
      <dgm:t>
        <a:bodyPr/>
        <a:lstStyle/>
        <a:p>
          <a:endParaRPr lang="en-US"/>
        </a:p>
      </dgm:t>
    </dgm:pt>
    <dgm:pt modelId="{F8F43218-B03B-49BE-9512-CD7428C26B2E}" type="sibTrans" cxnId="{BE7C86DC-D8CD-451B-8E5A-4D3D70F28C56}">
      <dgm:prSet/>
      <dgm:spPr/>
      <dgm:t>
        <a:bodyPr/>
        <a:lstStyle/>
        <a:p>
          <a:endParaRPr lang="en-US"/>
        </a:p>
      </dgm:t>
    </dgm:pt>
    <dgm:pt modelId="{794862B7-33E6-4BAC-9F29-6E3488B740C0}">
      <dgm:prSet phldrT="[Text]"/>
      <dgm:spPr/>
      <dgm:t>
        <a:bodyPr/>
        <a:lstStyle/>
        <a:p>
          <a:r>
            <a:rPr lang="en-US" dirty="0"/>
            <a:t>Repeatable</a:t>
          </a:r>
        </a:p>
      </dgm:t>
    </dgm:pt>
    <dgm:pt modelId="{A65C6E35-94D0-4E72-8EFB-82AFEDD03324}" type="parTrans" cxnId="{3BDBF8AC-E4B9-459C-9675-5FE254E34797}">
      <dgm:prSet/>
      <dgm:spPr/>
      <dgm:t>
        <a:bodyPr/>
        <a:lstStyle/>
        <a:p>
          <a:endParaRPr lang="en-US"/>
        </a:p>
      </dgm:t>
    </dgm:pt>
    <dgm:pt modelId="{A679824A-4AEF-4DE0-BB25-2F02E4736B47}" type="sibTrans" cxnId="{3BDBF8AC-E4B9-459C-9675-5FE254E34797}">
      <dgm:prSet/>
      <dgm:spPr/>
      <dgm:t>
        <a:bodyPr/>
        <a:lstStyle/>
        <a:p>
          <a:endParaRPr lang="en-US"/>
        </a:p>
      </dgm:t>
    </dgm:pt>
    <dgm:pt modelId="{8FE897EF-6A04-4525-A8A3-E913ADA0922A}">
      <dgm:prSet phldrT="[Text]"/>
      <dgm:spPr/>
      <dgm:t>
        <a:bodyPr/>
        <a:lstStyle/>
        <a:p>
          <a:r>
            <a:rPr lang="en-US" dirty="0"/>
            <a:t>Defined</a:t>
          </a:r>
        </a:p>
      </dgm:t>
    </dgm:pt>
    <dgm:pt modelId="{C00B92AA-687A-42C1-B78C-0CF5D3321A2D}" type="parTrans" cxnId="{DA4974E7-CE3E-479C-806B-7AB1F94AD11B}">
      <dgm:prSet/>
      <dgm:spPr/>
      <dgm:t>
        <a:bodyPr/>
        <a:lstStyle/>
        <a:p>
          <a:endParaRPr lang="en-US"/>
        </a:p>
      </dgm:t>
    </dgm:pt>
    <dgm:pt modelId="{A45180AC-3DE2-42C1-91C5-0E6B26E7AB1D}" type="sibTrans" cxnId="{DA4974E7-CE3E-479C-806B-7AB1F94AD11B}">
      <dgm:prSet/>
      <dgm:spPr/>
      <dgm:t>
        <a:bodyPr/>
        <a:lstStyle/>
        <a:p>
          <a:endParaRPr lang="en-US"/>
        </a:p>
      </dgm:t>
    </dgm:pt>
    <dgm:pt modelId="{4B689958-9608-449B-9DB9-FF99F8BCD219}" type="pres">
      <dgm:prSet presAssocID="{6B502903-1650-41C1-B573-C26E47B91ACB}" presName="rootnode" presStyleCnt="0">
        <dgm:presLayoutVars>
          <dgm:chMax/>
          <dgm:chPref/>
          <dgm:dir/>
          <dgm:animLvl val="lvl"/>
        </dgm:presLayoutVars>
      </dgm:prSet>
      <dgm:spPr/>
    </dgm:pt>
    <dgm:pt modelId="{67C06058-88F6-45DF-96FA-362BFC96C373}" type="pres">
      <dgm:prSet presAssocID="{754EA3B7-CEE8-45FE-ABA4-B26157D12C73}" presName="composite" presStyleCnt="0"/>
      <dgm:spPr/>
    </dgm:pt>
    <dgm:pt modelId="{6BB99653-48BB-4000-BFCD-F8E1A759F001}" type="pres">
      <dgm:prSet presAssocID="{754EA3B7-CEE8-45FE-ABA4-B26157D12C73}" presName="LShape" presStyleLbl="alignNode1" presStyleIdx="0" presStyleCnt="5"/>
      <dgm:spPr>
        <a:ln>
          <a:solidFill>
            <a:schemeClr val="tx1"/>
          </a:solidFill>
        </a:ln>
      </dgm:spPr>
    </dgm:pt>
    <dgm:pt modelId="{78CB05D8-577C-471F-861A-C6030853EA5D}" type="pres">
      <dgm:prSet presAssocID="{754EA3B7-CEE8-45FE-ABA4-B26157D12C73}" presName="ParentText" presStyleLbl="revTx" presStyleIdx="0" presStyleCnt="3">
        <dgm:presLayoutVars>
          <dgm:chMax val="0"/>
          <dgm:chPref val="0"/>
          <dgm:bulletEnabled val="1"/>
        </dgm:presLayoutVars>
      </dgm:prSet>
      <dgm:spPr/>
    </dgm:pt>
    <dgm:pt modelId="{56FA407F-A2F6-468D-A805-F4DDF347F01A}" type="pres">
      <dgm:prSet presAssocID="{754EA3B7-CEE8-45FE-ABA4-B26157D12C73}" presName="Triangle" presStyleLbl="alignNode1" presStyleIdx="1" presStyleCnt="5"/>
      <dgm:spPr/>
    </dgm:pt>
    <dgm:pt modelId="{855A9E36-9122-41D7-B257-F3269ECBC222}" type="pres">
      <dgm:prSet presAssocID="{F8F43218-B03B-49BE-9512-CD7428C26B2E}" presName="sibTrans" presStyleCnt="0"/>
      <dgm:spPr/>
    </dgm:pt>
    <dgm:pt modelId="{CDCF763A-7210-4193-83B0-BB37BA59EA65}" type="pres">
      <dgm:prSet presAssocID="{F8F43218-B03B-49BE-9512-CD7428C26B2E}" presName="space" presStyleCnt="0"/>
      <dgm:spPr/>
    </dgm:pt>
    <dgm:pt modelId="{0AFBBB0F-B4B2-4298-B445-B4E0F2F62799}" type="pres">
      <dgm:prSet presAssocID="{794862B7-33E6-4BAC-9F29-6E3488B740C0}" presName="composite" presStyleCnt="0"/>
      <dgm:spPr/>
    </dgm:pt>
    <dgm:pt modelId="{80FD2E50-23B0-4CBF-BC96-0AC2AD73722F}" type="pres">
      <dgm:prSet presAssocID="{794862B7-33E6-4BAC-9F29-6E3488B740C0}" presName="LShape" presStyleLbl="alignNode1" presStyleIdx="2" presStyleCnt="5"/>
      <dgm:spPr>
        <a:xfrm rot="5400000">
          <a:off x="2476349" y="809333"/>
          <a:ext cx="1139501" cy="1896104"/>
        </a:xfrm>
        <a:prstGeom prst="corner">
          <a:avLst>
            <a:gd name="adj1" fmla="val 16120"/>
            <a:gd name="adj2" fmla="val 16110"/>
          </a:avLst>
        </a:prstGeom>
        <a:solidFill>
          <a:srgbClr val="4F81BD">
            <a:hueOff val="0"/>
            <a:satOff val="0"/>
            <a:lumOff val="0"/>
            <a:alphaOff val="0"/>
          </a:srgbClr>
        </a:solidFill>
        <a:ln w="25400" cap="flat" cmpd="sng" algn="ctr">
          <a:solidFill>
            <a:prstClr val="white"/>
          </a:solidFill>
          <a:prstDash val="solid"/>
        </a:ln>
        <a:effectLst/>
      </dgm:spPr>
    </dgm:pt>
    <dgm:pt modelId="{6955D85A-1B5F-4E11-8F96-6ABF592E1EED}" type="pres">
      <dgm:prSet presAssocID="{794862B7-33E6-4BAC-9F29-6E3488B740C0}" presName="ParentText" presStyleLbl="revTx" presStyleIdx="1" presStyleCnt="3">
        <dgm:presLayoutVars>
          <dgm:chMax val="0"/>
          <dgm:chPref val="0"/>
          <dgm:bulletEnabled val="1"/>
        </dgm:presLayoutVars>
      </dgm:prSet>
      <dgm:spPr/>
    </dgm:pt>
    <dgm:pt modelId="{B62DC2DB-3C7C-434F-BFF0-2C9BF0BE8B59}" type="pres">
      <dgm:prSet presAssocID="{794862B7-33E6-4BAC-9F29-6E3488B740C0}" presName="Triangle" presStyleLbl="alignNode1" presStyleIdx="3" presStyleCnt="5"/>
      <dgm:spPr/>
    </dgm:pt>
    <dgm:pt modelId="{D283ED6A-95F1-4A95-BD92-86AB94E8C091}" type="pres">
      <dgm:prSet presAssocID="{A679824A-4AEF-4DE0-BB25-2F02E4736B47}" presName="sibTrans" presStyleCnt="0"/>
      <dgm:spPr/>
    </dgm:pt>
    <dgm:pt modelId="{5B7275DA-9FD9-4612-9AB0-9184438A0B83}" type="pres">
      <dgm:prSet presAssocID="{A679824A-4AEF-4DE0-BB25-2F02E4736B47}" presName="space" presStyleCnt="0"/>
      <dgm:spPr/>
    </dgm:pt>
    <dgm:pt modelId="{4B928220-060D-41B8-A6A1-2ED9CCDE4EBC}" type="pres">
      <dgm:prSet presAssocID="{8FE897EF-6A04-4525-A8A3-E913ADA0922A}" presName="composite" presStyleCnt="0"/>
      <dgm:spPr/>
    </dgm:pt>
    <dgm:pt modelId="{000AE1E8-F32C-4B59-AB94-2D041949865D}" type="pres">
      <dgm:prSet presAssocID="{8FE897EF-6A04-4525-A8A3-E913ADA0922A}" presName="LShape" presStyleLbl="alignNode1" presStyleIdx="4" presStyleCnt="5"/>
      <dgm:spPr>
        <a:xfrm rot="5400000">
          <a:off x="4571943" y="290776"/>
          <a:ext cx="1139501" cy="1896104"/>
        </a:xfrm>
        <a:prstGeom prst="corner">
          <a:avLst>
            <a:gd name="adj1" fmla="val 16120"/>
            <a:gd name="adj2" fmla="val 16110"/>
          </a:avLst>
        </a:prstGeom>
        <a:solidFill>
          <a:srgbClr val="4F81BD">
            <a:hueOff val="0"/>
            <a:satOff val="0"/>
            <a:lumOff val="0"/>
            <a:alphaOff val="0"/>
          </a:srgbClr>
        </a:solidFill>
        <a:ln w="25400" cap="flat" cmpd="sng" algn="ctr">
          <a:solidFill>
            <a:prstClr val="white"/>
          </a:solidFill>
          <a:prstDash val="solid"/>
        </a:ln>
        <a:effectLst/>
      </dgm:spPr>
    </dgm:pt>
    <dgm:pt modelId="{FF57B182-EF33-4702-A100-FA8C08298BB9}" type="pres">
      <dgm:prSet presAssocID="{8FE897EF-6A04-4525-A8A3-E913ADA0922A}" presName="ParentText" presStyleLbl="revTx" presStyleIdx="2" presStyleCnt="3">
        <dgm:presLayoutVars>
          <dgm:chMax val="0"/>
          <dgm:chPref val="0"/>
          <dgm:bulletEnabled val="1"/>
        </dgm:presLayoutVars>
      </dgm:prSet>
      <dgm:spPr/>
    </dgm:pt>
  </dgm:ptLst>
  <dgm:cxnLst>
    <dgm:cxn modelId="{9D39E216-C146-4F86-A6CF-53D75EE29836}" type="presOf" srcId="{8FE897EF-6A04-4525-A8A3-E913ADA0922A}" destId="{FF57B182-EF33-4702-A100-FA8C08298BB9}" srcOrd="0" destOrd="0" presId="urn:microsoft.com/office/officeart/2009/3/layout/StepUpProcess"/>
    <dgm:cxn modelId="{D3F01D85-AFB9-4770-A3E3-479FE0ABDAD5}" type="presOf" srcId="{6B502903-1650-41C1-B573-C26E47B91ACB}" destId="{4B689958-9608-449B-9DB9-FF99F8BCD219}" srcOrd="0" destOrd="0" presId="urn:microsoft.com/office/officeart/2009/3/layout/StepUpProcess"/>
    <dgm:cxn modelId="{1912998C-095E-445C-ACF4-579C6326400C}" type="presOf" srcId="{794862B7-33E6-4BAC-9F29-6E3488B740C0}" destId="{6955D85A-1B5F-4E11-8F96-6ABF592E1EED}" srcOrd="0" destOrd="0" presId="urn:microsoft.com/office/officeart/2009/3/layout/StepUpProcess"/>
    <dgm:cxn modelId="{3BDBF8AC-E4B9-459C-9675-5FE254E34797}" srcId="{6B502903-1650-41C1-B573-C26E47B91ACB}" destId="{794862B7-33E6-4BAC-9F29-6E3488B740C0}" srcOrd="1" destOrd="0" parTransId="{A65C6E35-94D0-4E72-8EFB-82AFEDD03324}" sibTransId="{A679824A-4AEF-4DE0-BB25-2F02E4736B47}"/>
    <dgm:cxn modelId="{52219FCA-4206-4100-B882-DFF5CE5A9993}" type="presOf" srcId="{754EA3B7-CEE8-45FE-ABA4-B26157D12C73}" destId="{78CB05D8-577C-471F-861A-C6030853EA5D}" srcOrd="0" destOrd="0" presId="urn:microsoft.com/office/officeart/2009/3/layout/StepUpProcess"/>
    <dgm:cxn modelId="{BE7C86DC-D8CD-451B-8E5A-4D3D70F28C56}" srcId="{6B502903-1650-41C1-B573-C26E47B91ACB}" destId="{754EA3B7-CEE8-45FE-ABA4-B26157D12C73}" srcOrd="0" destOrd="0" parTransId="{AE674685-CD8C-4277-8855-CE8DB1039C04}" sibTransId="{F8F43218-B03B-49BE-9512-CD7428C26B2E}"/>
    <dgm:cxn modelId="{DA4974E7-CE3E-479C-806B-7AB1F94AD11B}" srcId="{6B502903-1650-41C1-B573-C26E47B91ACB}" destId="{8FE897EF-6A04-4525-A8A3-E913ADA0922A}" srcOrd="2" destOrd="0" parTransId="{C00B92AA-687A-42C1-B78C-0CF5D3321A2D}" sibTransId="{A45180AC-3DE2-42C1-91C5-0E6B26E7AB1D}"/>
    <dgm:cxn modelId="{90F436DA-B29C-4A4B-A785-F390FFD12B1B}" type="presParOf" srcId="{4B689958-9608-449B-9DB9-FF99F8BCD219}" destId="{67C06058-88F6-45DF-96FA-362BFC96C373}" srcOrd="0" destOrd="0" presId="urn:microsoft.com/office/officeart/2009/3/layout/StepUpProcess"/>
    <dgm:cxn modelId="{28091263-FB15-47AF-9CC9-B7B9F5E78A82}" type="presParOf" srcId="{67C06058-88F6-45DF-96FA-362BFC96C373}" destId="{6BB99653-48BB-4000-BFCD-F8E1A759F001}" srcOrd="0" destOrd="0" presId="urn:microsoft.com/office/officeart/2009/3/layout/StepUpProcess"/>
    <dgm:cxn modelId="{02C2C401-8731-4C05-8D61-6E1B3ED12F59}" type="presParOf" srcId="{67C06058-88F6-45DF-96FA-362BFC96C373}" destId="{78CB05D8-577C-471F-861A-C6030853EA5D}" srcOrd="1" destOrd="0" presId="urn:microsoft.com/office/officeart/2009/3/layout/StepUpProcess"/>
    <dgm:cxn modelId="{E2191E2B-54A2-4507-8D3E-22FA32A9E4A0}" type="presParOf" srcId="{67C06058-88F6-45DF-96FA-362BFC96C373}" destId="{56FA407F-A2F6-468D-A805-F4DDF347F01A}" srcOrd="2" destOrd="0" presId="urn:microsoft.com/office/officeart/2009/3/layout/StepUpProcess"/>
    <dgm:cxn modelId="{44425165-1076-4414-A366-0EB3A6140D3A}" type="presParOf" srcId="{4B689958-9608-449B-9DB9-FF99F8BCD219}" destId="{855A9E36-9122-41D7-B257-F3269ECBC222}" srcOrd="1" destOrd="0" presId="urn:microsoft.com/office/officeart/2009/3/layout/StepUpProcess"/>
    <dgm:cxn modelId="{E2648B84-738A-45DF-9049-1D640AF9E787}" type="presParOf" srcId="{855A9E36-9122-41D7-B257-F3269ECBC222}" destId="{CDCF763A-7210-4193-83B0-BB37BA59EA65}" srcOrd="0" destOrd="0" presId="urn:microsoft.com/office/officeart/2009/3/layout/StepUpProcess"/>
    <dgm:cxn modelId="{90D52C4B-B62F-41FD-A62E-1816EBB37F86}" type="presParOf" srcId="{4B689958-9608-449B-9DB9-FF99F8BCD219}" destId="{0AFBBB0F-B4B2-4298-B445-B4E0F2F62799}" srcOrd="2" destOrd="0" presId="urn:microsoft.com/office/officeart/2009/3/layout/StepUpProcess"/>
    <dgm:cxn modelId="{8FA35EB2-4F12-4547-8E53-D054F0640E14}" type="presParOf" srcId="{0AFBBB0F-B4B2-4298-B445-B4E0F2F62799}" destId="{80FD2E50-23B0-4CBF-BC96-0AC2AD73722F}" srcOrd="0" destOrd="0" presId="urn:microsoft.com/office/officeart/2009/3/layout/StepUpProcess"/>
    <dgm:cxn modelId="{213DD7D8-0C94-4C7B-98A8-019AD555CB79}" type="presParOf" srcId="{0AFBBB0F-B4B2-4298-B445-B4E0F2F62799}" destId="{6955D85A-1B5F-4E11-8F96-6ABF592E1EED}" srcOrd="1" destOrd="0" presId="urn:microsoft.com/office/officeart/2009/3/layout/StepUpProcess"/>
    <dgm:cxn modelId="{8283CA96-A281-4F6D-B985-C5713A57895E}" type="presParOf" srcId="{0AFBBB0F-B4B2-4298-B445-B4E0F2F62799}" destId="{B62DC2DB-3C7C-434F-BFF0-2C9BF0BE8B59}" srcOrd="2" destOrd="0" presId="urn:microsoft.com/office/officeart/2009/3/layout/StepUpProcess"/>
    <dgm:cxn modelId="{FFAC694D-4AC4-48C2-90F7-770BE10B9D58}" type="presParOf" srcId="{4B689958-9608-449B-9DB9-FF99F8BCD219}" destId="{D283ED6A-95F1-4A95-BD92-86AB94E8C091}" srcOrd="3" destOrd="0" presId="urn:microsoft.com/office/officeart/2009/3/layout/StepUpProcess"/>
    <dgm:cxn modelId="{32708185-4B45-46BF-8BBA-9FC9EF3E9621}" type="presParOf" srcId="{D283ED6A-95F1-4A95-BD92-86AB94E8C091}" destId="{5B7275DA-9FD9-4612-9AB0-9184438A0B83}" srcOrd="0" destOrd="0" presId="urn:microsoft.com/office/officeart/2009/3/layout/StepUpProcess"/>
    <dgm:cxn modelId="{5E1FA8FF-3A89-4F7E-AE40-9A137EB963C2}" type="presParOf" srcId="{4B689958-9608-449B-9DB9-FF99F8BCD219}" destId="{4B928220-060D-41B8-A6A1-2ED9CCDE4EBC}" srcOrd="4" destOrd="0" presId="urn:microsoft.com/office/officeart/2009/3/layout/StepUpProcess"/>
    <dgm:cxn modelId="{66E6888A-5468-47BC-8D26-FD834A9C9A0E}" type="presParOf" srcId="{4B928220-060D-41B8-A6A1-2ED9CCDE4EBC}" destId="{000AE1E8-F32C-4B59-AB94-2D041949865D}" srcOrd="0" destOrd="0" presId="urn:microsoft.com/office/officeart/2009/3/layout/StepUpProcess"/>
    <dgm:cxn modelId="{C159ED62-B3FD-495B-9390-FC5B57186C07}" type="presParOf" srcId="{4B928220-060D-41B8-A6A1-2ED9CCDE4EBC}" destId="{FF57B182-EF33-4702-A100-FA8C08298BB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502903-1650-41C1-B573-C26E47B91AC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754EA3B7-CEE8-45FE-ABA4-B26157D12C73}">
      <dgm:prSet phldrT="[Text]" custT="1"/>
      <dgm:spPr/>
      <dgm:t>
        <a:bodyPr/>
        <a:lstStyle/>
        <a:p>
          <a:r>
            <a:rPr lang="en-US" sz="2800" dirty="0"/>
            <a:t>Ad Hoc</a:t>
          </a:r>
        </a:p>
      </dgm:t>
    </dgm:pt>
    <dgm:pt modelId="{AE674685-CD8C-4277-8855-CE8DB1039C04}" type="parTrans" cxnId="{BE7C86DC-D8CD-451B-8E5A-4D3D70F28C56}">
      <dgm:prSet/>
      <dgm:spPr/>
      <dgm:t>
        <a:bodyPr/>
        <a:lstStyle/>
        <a:p>
          <a:endParaRPr lang="en-US"/>
        </a:p>
      </dgm:t>
    </dgm:pt>
    <dgm:pt modelId="{F8F43218-B03B-49BE-9512-CD7428C26B2E}" type="sibTrans" cxnId="{BE7C86DC-D8CD-451B-8E5A-4D3D70F28C56}">
      <dgm:prSet/>
      <dgm:spPr/>
      <dgm:t>
        <a:bodyPr/>
        <a:lstStyle/>
        <a:p>
          <a:endParaRPr lang="en-US"/>
        </a:p>
      </dgm:t>
    </dgm:pt>
    <dgm:pt modelId="{794862B7-33E6-4BAC-9F29-6E3488B740C0}">
      <dgm:prSet phldrT="[Text]"/>
      <dgm:spPr/>
      <dgm:t>
        <a:bodyPr/>
        <a:lstStyle/>
        <a:p>
          <a:r>
            <a:rPr lang="en-US" dirty="0"/>
            <a:t>Repeatable</a:t>
          </a:r>
        </a:p>
      </dgm:t>
    </dgm:pt>
    <dgm:pt modelId="{A65C6E35-94D0-4E72-8EFB-82AFEDD03324}" type="parTrans" cxnId="{3BDBF8AC-E4B9-459C-9675-5FE254E34797}">
      <dgm:prSet/>
      <dgm:spPr/>
      <dgm:t>
        <a:bodyPr/>
        <a:lstStyle/>
        <a:p>
          <a:endParaRPr lang="en-US"/>
        </a:p>
      </dgm:t>
    </dgm:pt>
    <dgm:pt modelId="{A679824A-4AEF-4DE0-BB25-2F02E4736B47}" type="sibTrans" cxnId="{3BDBF8AC-E4B9-459C-9675-5FE254E34797}">
      <dgm:prSet/>
      <dgm:spPr/>
      <dgm:t>
        <a:bodyPr/>
        <a:lstStyle/>
        <a:p>
          <a:endParaRPr lang="en-US"/>
        </a:p>
      </dgm:t>
    </dgm:pt>
    <dgm:pt modelId="{8FE897EF-6A04-4525-A8A3-E913ADA0922A}">
      <dgm:prSet phldrT="[Text]"/>
      <dgm:spPr/>
      <dgm:t>
        <a:bodyPr/>
        <a:lstStyle/>
        <a:p>
          <a:r>
            <a:rPr lang="en-US" dirty="0"/>
            <a:t>Defined</a:t>
          </a:r>
        </a:p>
      </dgm:t>
    </dgm:pt>
    <dgm:pt modelId="{C00B92AA-687A-42C1-B78C-0CF5D3321A2D}" type="parTrans" cxnId="{DA4974E7-CE3E-479C-806B-7AB1F94AD11B}">
      <dgm:prSet/>
      <dgm:spPr/>
      <dgm:t>
        <a:bodyPr/>
        <a:lstStyle/>
        <a:p>
          <a:endParaRPr lang="en-US"/>
        </a:p>
      </dgm:t>
    </dgm:pt>
    <dgm:pt modelId="{A45180AC-3DE2-42C1-91C5-0E6B26E7AB1D}" type="sibTrans" cxnId="{DA4974E7-CE3E-479C-806B-7AB1F94AD11B}">
      <dgm:prSet/>
      <dgm:spPr/>
      <dgm:t>
        <a:bodyPr/>
        <a:lstStyle/>
        <a:p>
          <a:endParaRPr lang="en-US"/>
        </a:p>
      </dgm:t>
    </dgm:pt>
    <dgm:pt modelId="{4B689958-9608-449B-9DB9-FF99F8BCD219}" type="pres">
      <dgm:prSet presAssocID="{6B502903-1650-41C1-B573-C26E47B91ACB}" presName="rootnode" presStyleCnt="0">
        <dgm:presLayoutVars>
          <dgm:chMax/>
          <dgm:chPref/>
          <dgm:dir/>
          <dgm:animLvl val="lvl"/>
        </dgm:presLayoutVars>
      </dgm:prSet>
      <dgm:spPr/>
    </dgm:pt>
    <dgm:pt modelId="{67C06058-88F6-45DF-96FA-362BFC96C373}" type="pres">
      <dgm:prSet presAssocID="{754EA3B7-CEE8-45FE-ABA4-B26157D12C73}" presName="composite" presStyleCnt="0"/>
      <dgm:spPr/>
    </dgm:pt>
    <dgm:pt modelId="{6BB99653-48BB-4000-BFCD-F8E1A759F001}" type="pres">
      <dgm:prSet presAssocID="{754EA3B7-CEE8-45FE-ABA4-B26157D12C73}" presName="LShape" presStyleLbl="alignNode1" presStyleIdx="0" presStyleCnt="5"/>
      <dgm:spPr>
        <a:ln>
          <a:solidFill>
            <a:schemeClr val="tx1"/>
          </a:solidFill>
        </a:ln>
      </dgm:spPr>
    </dgm:pt>
    <dgm:pt modelId="{78CB05D8-577C-471F-861A-C6030853EA5D}" type="pres">
      <dgm:prSet presAssocID="{754EA3B7-CEE8-45FE-ABA4-B26157D12C73}" presName="ParentText" presStyleLbl="revTx" presStyleIdx="0" presStyleCnt="3">
        <dgm:presLayoutVars>
          <dgm:chMax val="0"/>
          <dgm:chPref val="0"/>
          <dgm:bulletEnabled val="1"/>
        </dgm:presLayoutVars>
      </dgm:prSet>
      <dgm:spPr/>
    </dgm:pt>
    <dgm:pt modelId="{56FA407F-A2F6-468D-A805-F4DDF347F01A}" type="pres">
      <dgm:prSet presAssocID="{754EA3B7-CEE8-45FE-ABA4-B26157D12C73}" presName="Triangle" presStyleLbl="alignNode1" presStyleIdx="1" presStyleCnt="5"/>
      <dgm:spPr/>
    </dgm:pt>
    <dgm:pt modelId="{855A9E36-9122-41D7-B257-F3269ECBC222}" type="pres">
      <dgm:prSet presAssocID="{F8F43218-B03B-49BE-9512-CD7428C26B2E}" presName="sibTrans" presStyleCnt="0"/>
      <dgm:spPr/>
    </dgm:pt>
    <dgm:pt modelId="{CDCF763A-7210-4193-83B0-BB37BA59EA65}" type="pres">
      <dgm:prSet presAssocID="{F8F43218-B03B-49BE-9512-CD7428C26B2E}" presName="space" presStyleCnt="0"/>
      <dgm:spPr/>
    </dgm:pt>
    <dgm:pt modelId="{0AFBBB0F-B4B2-4298-B445-B4E0F2F62799}" type="pres">
      <dgm:prSet presAssocID="{794862B7-33E6-4BAC-9F29-6E3488B740C0}" presName="composite" presStyleCnt="0"/>
      <dgm:spPr/>
    </dgm:pt>
    <dgm:pt modelId="{80FD2E50-23B0-4CBF-BC96-0AC2AD73722F}" type="pres">
      <dgm:prSet presAssocID="{794862B7-33E6-4BAC-9F29-6E3488B740C0}" presName="LShape" presStyleLbl="alignNode1" presStyleIdx="2" presStyleCnt="5"/>
      <dgm:spPr>
        <a:xfrm rot="5400000">
          <a:off x="2476349" y="809333"/>
          <a:ext cx="1139501" cy="1896104"/>
        </a:xfrm>
        <a:prstGeom prst="corner">
          <a:avLst>
            <a:gd name="adj1" fmla="val 16120"/>
            <a:gd name="adj2" fmla="val 16110"/>
          </a:avLst>
        </a:prstGeom>
        <a:solidFill>
          <a:srgbClr val="4F81BD">
            <a:hueOff val="0"/>
            <a:satOff val="0"/>
            <a:lumOff val="0"/>
            <a:alphaOff val="0"/>
          </a:srgbClr>
        </a:solidFill>
        <a:ln w="25400" cap="flat" cmpd="sng" algn="ctr">
          <a:solidFill>
            <a:prstClr val="white"/>
          </a:solidFill>
          <a:prstDash val="solid"/>
        </a:ln>
        <a:effectLst/>
      </dgm:spPr>
    </dgm:pt>
    <dgm:pt modelId="{6955D85A-1B5F-4E11-8F96-6ABF592E1EED}" type="pres">
      <dgm:prSet presAssocID="{794862B7-33E6-4BAC-9F29-6E3488B740C0}" presName="ParentText" presStyleLbl="revTx" presStyleIdx="1" presStyleCnt="3">
        <dgm:presLayoutVars>
          <dgm:chMax val="0"/>
          <dgm:chPref val="0"/>
          <dgm:bulletEnabled val="1"/>
        </dgm:presLayoutVars>
      </dgm:prSet>
      <dgm:spPr/>
    </dgm:pt>
    <dgm:pt modelId="{B62DC2DB-3C7C-434F-BFF0-2C9BF0BE8B59}" type="pres">
      <dgm:prSet presAssocID="{794862B7-33E6-4BAC-9F29-6E3488B740C0}" presName="Triangle" presStyleLbl="alignNode1" presStyleIdx="3" presStyleCnt="5"/>
      <dgm:spPr/>
    </dgm:pt>
    <dgm:pt modelId="{D283ED6A-95F1-4A95-BD92-86AB94E8C091}" type="pres">
      <dgm:prSet presAssocID="{A679824A-4AEF-4DE0-BB25-2F02E4736B47}" presName="sibTrans" presStyleCnt="0"/>
      <dgm:spPr/>
    </dgm:pt>
    <dgm:pt modelId="{5B7275DA-9FD9-4612-9AB0-9184438A0B83}" type="pres">
      <dgm:prSet presAssocID="{A679824A-4AEF-4DE0-BB25-2F02E4736B47}" presName="space" presStyleCnt="0"/>
      <dgm:spPr/>
    </dgm:pt>
    <dgm:pt modelId="{4B928220-060D-41B8-A6A1-2ED9CCDE4EBC}" type="pres">
      <dgm:prSet presAssocID="{8FE897EF-6A04-4525-A8A3-E913ADA0922A}" presName="composite" presStyleCnt="0"/>
      <dgm:spPr/>
    </dgm:pt>
    <dgm:pt modelId="{000AE1E8-F32C-4B59-AB94-2D041949865D}" type="pres">
      <dgm:prSet presAssocID="{8FE897EF-6A04-4525-A8A3-E913ADA0922A}" presName="LShape" presStyleLbl="alignNode1" presStyleIdx="4" presStyleCnt="5"/>
      <dgm:spPr>
        <a:xfrm rot="5400000">
          <a:off x="4571943" y="290776"/>
          <a:ext cx="1139501" cy="1896104"/>
        </a:xfrm>
        <a:prstGeom prst="corner">
          <a:avLst>
            <a:gd name="adj1" fmla="val 16120"/>
            <a:gd name="adj2" fmla="val 16110"/>
          </a:avLst>
        </a:prstGeom>
        <a:solidFill>
          <a:srgbClr val="4F81BD">
            <a:hueOff val="0"/>
            <a:satOff val="0"/>
            <a:lumOff val="0"/>
            <a:alphaOff val="0"/>
          </a:srgbClr>
        </a:solidFill>
        <a:ln w="25400" cap="flat" cmpd="sng" algn="ctr">
          <a:solidFill>
            <a:prstClr val="white"/>
          </a:solidFill>
          <a:prstDash val="solid"/>
        </a:ln>
        <a:effectLst/>
      </dgm:spPr>
    </dgm:pt>
    <dgm:pt modelId="{FF57B182-EF33-4702-A100-FA8C08298BB9}" type="pres">
      <dgm:prSet presAssocID="{8FE897EF-6A04-4525-A8A3-E913ADA0922A}" presName="ParentText" presStyleLbl="revTx" presStyleIdx="2" presStyleCnt="3">
        <dgm:presLayoutVars>
          <dgm:chMax val="0"/>
          <dgm:chPref val="0"/>
          <dgm:bulletEnabled val="1"/>
        </dgm:presLayoutVars>
      </dgm:prSet>
      <dgm:spPr/>
    </dgm:pt>
  </dgm:ptLst>
  <dgm:cxnLst>
    <dgm:cxn modelId="{9D39E216-C146-4F86-A6CF-53D75EE29836}" type="presOf" srcId="{8FE897EF-6A04-4525-A8A3-E913ADA0922A}" destId="{FF57B182-EF33-4702-A100-FA8C08298BB9}" srcOrd="0" destOrd="0" presId="urn:microsoft.com/office/officeart/2009/3/layout/StepUpProcess"/>
    <dgm:cxn modelId="{D3F01D85-AFB9-4770-A3E3-479FE0ABDAD5}" type="presOf" srcId="{6B502903-1650-41C1-B573-C26E47B91ACB}" destId="{4B689958-9608-449B-9DB9-FF99F8BCD219}" srcOrd="0" destOrd="0" presId="urn:microsoft.com/office/officeart/2009/3/layout/StepUpProcess"/>
    <dgm:cxn modelId="{1912998C-095E-445C-ACF4-579C6326400C}" type="presOf" srcId="{794862B7-33E6-4BAC-9F29-6E3488B740C0}" destId="{6955D85A-1B5F-4E11-8F96-6ABF592E1EED}" srcOrd="0" destOrd="0" presId="urn:microsoft.com/office/officeart/2009/3/layout/StepUpProcess"/>
    <dgm:cxn modelId="{3BDBF8AC-E4B9-459C-9675-5FE254E34797}" srcId="{6B502903-1650-41C1-B573-C26E47B91ACB}" destId="{794862B7-33E6-4BAC-9F29-6E3488B740C0}" srcOrd="1" destOrd="0" parTransId="{A65C6E35-94D0-4E72-8EFB-82AFEDD03324}" sibTransId="{A679824A-4AEF-4DE0-BB25-2F02E4736B47}"/>
    <dgm:cxn modelId="{52219FCA-4206-4100-B882-DFF5CE5A9993}" type="presOf" srcId="{754EA3B7-CEE8-45FE-ABA4-B26157D12C73}" destId="{78CB05D8-577C-471F-861A-C6030853EA5D}" srcOrd="0" destOrd="0" presId="urn:microsoft.com/office/officeart/2009/3/layout/StepUpProcess"/>
    <dgm:cxn modelId="{BE7C86DC-D8CD-451B-8E5A-4D3D70F28C56}" srcId="{6B502903-1650-41C1-B573-C26E47B91ACB}" destId="{754EA3B7-CEE8-45FE-ABA4-B26157D12C73}" srcOrd="0" destOrd="0" parTransId="{AE674685-CD8C-4277-8855-CE8DB1039C04}" sibTransId="{F8F43218-B03B-49BE-9512-CD7428C26B2E}"/>
    <dgm:cxn modelId="{DA4974E7-CE3E-479C-806B-7AB1F94AD11B}" srcId="{6B502903-1650-41C1-B573-C26E47B91ACB}" destId="{8FE897EF-6A04-4525-A8A3-E913ADA0922A}" srcOrd="2" destOrd="0" parTransId="{C00B92AA-687A-42C1-B78C-0CF5D3321A2D}" sibTransId="{A45180AC-3DE2-42C1-91C5-0E6B26E7AB1D}"/>
    <dgm:cxn modelId="{90F436DA-B29C-4A4B-A785-F390FFD12B1B}" type="presParOf" srcId="{4B689958-9608-449B-9DB9-FF99F8BCD219}" destId="{67C06058-88F6-45DF-96FA-362BFC96C373}" srcOrd="0" destOrd="0" presId="urn:microsoft.com/office/officeart/2009/3/layout/StepUpProcess"/>
    <dgm:cxn modelId="{28091263-FB15-47AF-9CC9-B7B9F5E78A82}" type="presParOf" srcId="{67C06058-88F6-45DF-96FA-362BFC96C373}" destId="{6BB99653-48BB-4000-BFCD-F8E1A759F001}" srcOrd="0" destOrd="0" presId="urn:microsoft.com/office/officeart/2009/3/layout/StepUpProcess"/>
    <dgm:cxn modelId="{02C2C401-8731-4C05-8D61-6E1B3ED12F59}" type="presParOf" srcId="{67C06058-88F6-45DF-96FA-362BFC96C373}" destId="{78CB05D8-577C-471F-861A-C6030853EA5D}" srcOrd="1" destOrd="0" presId="urn:microsoft.com/office/officeart/2009/3/layout/StepUpProcess"/>
    <dgm:cxn modelId="{E2191E2B-54A2-4507-8D3E-22FA32A9E4A0}" type="presParOf" srcId="{67C06058-88F6-45DF-96FA-362BFC96C373}" destId="{56FA407F-A2F6-468D-A805-F4DDF347F01A}" srcOrd="2" destOrd="0" presId="urn:microsoft.com/office/officeart/2009/3/layout/StepUpProcess"/>
    <dgm:cxn modelId="{44425165-1076-4414-A366-0EB3A6140D3A}" type="presParOf" srcId="{4B689958-9608-449B-9DB9-FF99F8BCD219}" destId="{855A9E36-9122-41D7-B257-F3269ECBC222}" srcOrd="1" destOrd="0" presId="urn:microsoft.com/office/officeart/2009/3/layout/StepUpProcess"/>
    <dgm:cxn modelId="{E2648B84-738A-45DF-9049-1D640AF9E787}" type="presParOf" srcId="{855A9E36-9122-41D7-B257-F3269ECBC222}" destId="{CDCF763A-7210-4193-83B0-BB37BA59EA65}" srcOrd="0" destOrd="0" presId="urn:microsoft.com/office/officeart/2009/3/layout/StepUpProcess"/>
    <dgm:cxn modelId="{90D52C4B-B62F-41FD-A62E-1816EBB37F86}" type="presParOf" srcId="{4B689958-9608-449B-9DB9-FF99F8BCD219}" destId="{0AFBBB0F-B4B2-4298-B445-B4E0F2F62799}" srcOrd="2" destOrd="0" presId="urn:microsoft.com/office/officeart/2009/3/layout/StepUpProcess"/>
    <dgm:cxn modelId="{8FA35EB2-4F12-4547-8E53-D054F0640E14}" type="presParOf" srcId="{0AFBBB0F-B4B2-4298-B445-B4E0F2F62799}" destId="{80FD2E50-23B0-4CBF-BC96-0AC2AD73722F}" srcOrd="0" destOrd="0" presId="urn:microsoft.com/office/officeart/2009/3/layout/StepUpProcess"/>
    <dgm:cxn modelId="{213DD7D8-0C94-4C7B-98A8-019AD555CB79}" type="presParOf" srcId="{0AFBBB0F-B4B2-4298-B445-B4E0F2F62799}" destId="{6955D85A-1B5F-4E11-8F96-6ABF592E1EED}" srcOrd="1" destOrd="0" presId="urn:microsoft.com/office/officeart/2009/3/layout/StepUpProcess"/>
    <dgm:cxn modelId="{8283CA96-A281-4F6D-B985-C5713A57895E}" type="presParOf" srcId="{0AFBBB0F-B4B2-4298-B445-B4E0F2F62799}" destId="{B62DC2DB-3C7C-434F-BFF0-2C9BF0BE8B59}" srcOrd="2" destOrd="0" presId="urn:microsoft.com/office/officeart/2009/3/layout/StepUpProcess"/>
    <dgm:cxn modelId="{FFAC694D-4AC4-48C2-90F7-770BE10B9D58}" type="presParOf" srcId="{4B689958-9608-449B-9DB9-FF99F8BCD219}" destId="{D283ED6A-95F1-4A95-BD92-86AB94E8C091}" srcOrd="3" destOrd="0" presId="urn:microsoft.com/office/officeart/2009/3/layout/StepUpProcess"/>
    <dgm:cxn modelId="{32708185-4B45-46BF-8BBA-9FC9EF3E9621}" type="presParOf" srcId="{D283ED6A-95F1-4A95-BD92-86AB94E8C091}" destId="{5B7275DA-9FD9-4612-9AB0-9184438A0B83}" srcOrd="0" destOrd="0" presId="urn:microsoft.com/office/officeart/2009/3/layout/StepUpProcess"/>
    <dgm:cxn modelId="{5E1FA8FF-3A89-4F7E-AE40-9A137EB963C2}" type="presParOf" srcId="{4B689958-9608-449B-9DB9-FF99F8BCD219}" destId="{4B928220-060D-41B8-A6A1-2ED9CCDE4EBC}" srcOrd="4" destOrd="0" presId="urn:microsoft.com/office/officeart/2009/3/layout/StepUpProcess"/>
    <dgm:cxn modelId="{66E6888A-5468-47BC-8D26-FD834A9C9A0E}" type="presParOf" srcId="{4B928220-060D-41B8-A6A1-2ED9CCDE4EBC}" destId="{000AE1E8-F32C-4B59-AB94-2D041949865D}" srcOrd="0" destOrd="0" presId="urn:microsoft.com/office/officeart/2009/3/layout/StepUpProcess"/>
    <dgm:cxn modelId="{C159ED62-B3FD-495B-9390-FC5B57186C07}" type="presParOf" srcId="{4B928220-060D-41B8-A6A1-2ED9CCDE4EBC}" destId="{FF57B182-EF33-4702-A100-FA8C08298BB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CA9FE-6146-40BE-92EE-455A7F6B1ED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6A5BDA0-F4C0-4E20-A3EA-9A72E327FC68}">
      <dgm:prSet phldrT="[Text]"/>
      <dgm:spPr>
        <a:solidFill>
          <a:schemeClr val="accent2">
            <a:lumMod val="60000"/>
            <a:lumOff val="40000"/>
          </a:schemeClr>
        </a:solidFill>
      </dgm:spPr>
      <dgm:t>
        <a:bodyPr/>
        <a:lstStyle/>
        <a:p>
          <a:r>
            <a:rPr lang="en-US" dirty="0"/>
            <a:t>Habitude</a:t>
          </a:r>
        </a:p>
      </dgm:t>
    </dgm:pt>
    <dgm:pt modelId="{20865390-D94D-4C24-9B88-AC31E2ADCFBB}" type="parTrans" cxnId="{5D39749A-8FB2-40CC-B721-91DD2F84744A}">
      <dgm:prSet/>
      <dgm:spPr/>
      <dgm:t>
        <a:bodyPr/>
        <a:lstStyle/>
        <a:p>
          <a:endParaRPr lang="en-US"/>
        </a:p>
      </dgm:t>
    </dgm:pt>
    <dgm:pt modelId="{924EE92E-B165-4F20-AF1C-93727ADF2300}" type="sibTrans" cxnId="{5D39749A-8FB2-40CC-B721-91DD2F84744A}">
      <dgm:prSet/>
      <dgm:spPr/>
      <dgm:t>
        <a:bodyPr/>
        <a:lstStyle/>
        <a:p>
          <a:endParaRPr lang="en-US"/>
        </a:p>
      </dgm:t>
    </dgm:pt>
    <dgm:pt modelId="{B9CB95ED-D9DC-4390-AB9E-36C355F675AC}">
      <dgm:prSet phldrT="[Text]"/>
      <dgm:spPr>
        <a:solidFill>
          <a:schemeClr val="accent3">
            <a:lumMod val="60000"/>
            <a:lumOff val="40000"/>
          </a:schemeClr>
        </a:solidFill>
      </dgm:spPr>
      <dgm:t>
        <a:bodyPr/>
        <a:lstStyle/>
        <a:p>
          <a:r>
            <a:rPr lang="en-US" dirty="0"/>
            <a:t>Attitude</a:t>
          </a:r>
        </a:p>
      </dgm:t>
    </dgm:pt>
    <dgm:pt modelId="{91911E16-1485-4CE1-82D8-4E0C6751D659}" type="parTrans" cxnId="{33B44E81-1EA3-4936-AD74-DC8E356AEEDE}">
      <dgm:prSet/>
      <dgm:spPr/>
      <dgm:t>
        <a:bodyPr/>
        <a:lstStyle/>
        <a:p>
          <a:endParaRPr lang="en-US"/>
        </a:p>
      </dgm:t>
    </dgm:pt>
    <dgm:pt modelId="{FFEB5D6C-6F2F-4DF0-A78F-533ED7D6B89F}" type="sibTrans" cxnId="{33B44E81-1EA3-4936-AD74-DC8E356AEEDE}">
      <dgm:prSet/>
      <dgm:spPr/>
      <dgm:t>
        <a:bodyPr/>
        <a:lstStyle/>
        <a:p>
          <a:endParaRPr lang="en-US"/>
        </a:p>
      </dgm:t>
    </dgm:pt>
    <dgm:pt modelId="{048A1319-ECFC-4531-A8F7-CBBAE852F310}">
      <dgm:prSet phldrT="[Text]"/>
      <dgm:spPr/>
      <dgm:t>
        <a:bodyPr/>
        <a:lstStyle/>
        <a:p>
          <a:r>
            <a:rPr lang="en-US" dirty="0"/>
            <a:t>Cognitude</a:t>
          </a:r>
        </a:p>
      </dgm:t>
    </dgm:pt>
    <dgm:pt modelId="{5C85FB72-52AF-495F-B50A-CACEC2E97327}" type="parTrans" cxnId="{2651944E-2328-42BB-A60C-DA78993494CE}">
      <dgm:prSet/>
      <dgm:spPr/>
      <dgm:t>
        <a:bodyPr/>
        <a:lstStyle/>
        <a:p>
          <a:endParaRPr lang="en-US"/>
        </a:p>
      </dgm:t>
    </dgm:pt>
    <dgm:pt modelId="{7E7D268B-A5F3-4139-8EF4-78F7A7A6CAC8}" type="sibTrans" cxnId="{2651944E-2328-42BB-A60C-DA78993494CE}">
      <dgm:prSet/>
      <dgm:spPr/>
      <dgm:t>
        <a:bodyPr/>
        <a:lstStyle/>
        <a:p>
          <a:endParaRPr lang="en-US"/>
        </a:p>
      </dgm:t>
    </dgm:pt>
    <dgm:pt modelId="{730B79B3-5757-4CA3-9BC7-AF9425D3A61F}" type="pres">
      <dgm:prSet presAssocID="{2DBCA9FE-6146-40BE-92EE-455A7F6B1ED0}" presName="Name0" presStyleCnt="0">
        <dgm:presLayoutVars>
          <dgm:chMax val="7"/>
          <dgm:resizeHandles val="exact"/>
        </dgm:presLayoutVars>
      </dgm:prSet>
      <dgm:spPr/>
    </dgm:pt>
    <dgm:pt modelId="{617B193E-8965-4E48-B4B7-20A9A2FD0055}" type="pres">
      <dgm:prSet presAssocID="{2DBCA9FE-6146-40BE-92EE-455A7F6B1ED0}" presName="comp1" presStyleCnt="0"/>
      <dgm:spPr/>
    </dgm:pt>
    <dgm:pt modelId="{81BDA69C-F0DF-4D47-B8EF-9BF34D93E72B}" type="pres">
      <dgm:prSet presAssocID="{2DBCA9FE-6146-40BE-92EE-455A7F6B1ED0}" presName="circle1" presStyleLbl="node1" presStyleIdx="0" presStyleCnt="3" custLinFactNeighborX="-1080"/>
      <dgm:spPr/>
    </dgm:pt>
    <dgm:pt modelId="{EE0131DC-3483-41CD-BC65-2E5A152B9101}" type="pres">
      <dgm:prSet presAssocID="{2DBCA9FE-6146-40BE-92EE-455A7F6B1ED0}" presName="c1text" presStyleLbl="node1" presStyleIdx="0" presStyleCnt="3">
        <dgm:presLayoutVars>
          <dgm:bulletEnabled val="1"/>
        </dgm:presLayoutVars>
      </dgm:prSet>
      <dgm:spPr/>
    </dgm:pt>
    <dgm:pt modelId="{25B24117-2553-41BE-B188-0A3A225C66A0}" type="pres">
      <dgm:prSet presAssocID="{2DBCA9FE-6146-40BE-92EE-455A7F6B1ED0}" presName="comp2" presStyleCnt="0"/>
      <dgm:spPr/>
    </dgm:pt>
    <dgm:pt modelId="{8C84C760-3667-442B-8F38-A07E2B627B14}" type="pres">
      <dgm:prSet presAssocID="{2DBCA9FE-6146-40BE-92EE-455A7F6B1ED0}" presName="circle2" presStyleLbl="node1" presStyleIdx="1" presStyleCnt="3"/>
      <dgm:spPr/>
    </dgm:pt>
    <dgm:pt modelId="{D5C404AE-1631-45FE-B332-39A65C0AA534}" type="pres">
      <dgm:prSet presAssocID="{2DBCA9FE-6146-40BE-92EE-455A7F6B1ED0}" presName="c2text" presStyleLbl="node1" presStyleIdx="1" presStyleCnt="3">
        <dgm:presLayoutVars>
          <dgm:bulletEnabled val="1"/>
        </dgm:presLayoutVars>
      </dgm:prSet>
      <dgm:spPr/>
    </dgm:pt>
    <dgm:pt modelId="{73F71B51-583C-44AA-93DE-C0483E85FC3A}" type="pres">
      <dgm:prSet presAssocID="{2DBCA9FE-6146-40BE-92EE-455A7F6B1ED0}" presName="comp3" presStyleCnt="0"/>
      <dgm:spPr/>
    </dgm:pt>
    <dgm:pt modelId="{ED7CBE9D-7961-4A7E-ABF2-6767213EDC62}" type="pres">
      <dgm:prSet presAssocID="{2DBCA9FE-6146-40BE-92EE-455A7F6B1ED0}" presName="circle3" presStyleLbl="node1" presStyleIdx="2" presStyleCnt="3"/>
      <dgm:spPr/>
    </dgm:pt>
    <dgm:pt modelId="{ABEBE090-8224-420B-AC9E-AB958879D967}" type="pres">
      <dgm:prSet presAssocID="{2DBCA9FE-6146-40BE-92EE-455A7F6B1ED0}" presName="c3text" presStyleLbl="node1" presStyleIdx="2" presStyleCnt="3">
        <dgm:presLayoutVars>
          <dgm:bulletEnabled val="1"/>
        </dgm:presLayoutVars>
      </dgm:prSet>
      <dgm:spPr/>
    </dgm:pt>
  </dgm:ptLst>
  <dgm:cxnLst>
    <dgm:cxn modelId="{085E9829-43F6-445A-9969-B36106015F84}" type="presOf" srcId="{048A1319-ECFC-4531-A8F7-CBBAE852F310}" destId="{ABEBE090-8224-420B-AC9E-AB958879D967}" srcOrd="1" destOrd="0" presId="urn:microsoft.com/office/officeart/2005/8/layout/venn2"/>
    <dgm:cxn modelId="{8C29912D-4420-458A-AAE6-3BDDCBCDB7E8}" type="presOf" srcId="{B9CB95ED-D9DC-4390-AB9E-36C355F675AC}" destId="{8C84C760-3667-442B-8F38-A07E2B627B14}" srcOrd="0" destOrd="0" presId="urn:microsoft.com/office/officeart/2005/8/layout/venn2"/>
    <dgm:cxn modelId="{58B4A163-6827-4474-BE59-E92A7DCC52DF}" type="presOf" srcId="{E6A5BDA0-F4C0-4E20-A3EA-9A72E327FC68}" destId="{EE0131DC-3483-41CD-BC65-2E5A152B9101}" srcOrd="1" destOrd="0" presId="urn:microsoft.com/office/officeart/2005/8/layout/venn2"/>
    <dgm:cxn modelId="{2651944E-2328-42BB-A60C-DA78993494CE}" srcId="{2DBCA9FE-6146-40BE-92EE-455A7F6B1ED0}" destId="{048A1319-ECFC-4531-A8F7-CBBAE852F310}" srcOrd="2" destOrd="0" parTransId="{5C85FB72-52AF-495F-B50A-CACEC2E97327}" sibTransId="{7E7D268B-A5F3-4139-8EF4-78F7A7A6CAC8}"/>
    <dgm:cxn modelId="{378DA657-4E17-45C9-A9FB-CD9177AA4EBE}" type="presOf" srcId="{E6A5BDA0-F4C0-4E20-A3EA-9A72E327FC68}" destId="{81BDA69C-F0DF-4D47-B8EF-9BF34D93E72B}" srcOrd="0" destOrd="0" presId="urn:microsoft.com/office/officeart/2005/8/layout/venn2"/>
    <dgm:cxn modelId="{33B44E81-1EA3-4936-AD74-DC8E356AEEDE}" srcId="{2DBCA9FE-6146-40BE-92EE-455A7F6B1ED0}" destId="{B9CB95ED-D9DC-4390-AB9E-36C355F675AC}" srcOrd="1" destOrd="0" parTransId="{91911E16-1485-4CE1-82D8-4E0C6751D659}" sibTransId="{FFEB5D6C-6F2F-4DF0-A78F-533ED7D6B89F}"/>
    <dgm:cxn modelId="{5D39749A-8FB2-40CC-B721-91DD2F84744A}" srcId="{2DBCA9FE-6146-40BE-92EE-455A7F6B1ED0}" destId="{E6A5BDA0-F4C0-4E20-A3EA-9A72E327FC68}" srcOrd="0" destOrd="0" parTransId="{20865390-D94D-4C24-9B88-AC31E2ADCFBB}" sibTransId="{924EE92E-B165-4F20-AF1C-93727ADF2300}"/>
    <dgm:cxn modelId="{037471E7-0C7F-4F90-848A-703A868FE529}" type="presOf" srcId="{048A1319-ECFC-4531-A8F7-CBBAE852F310}" destId="{ED7CBE9D-7961-4A7E-ABF2-6767213EDC62}" srcOrd="0" destOrd="0" presId="urn:microsoft.com/office/officeart/2005/8/layout/venn2"/>
    <dgm:cxn modelId="{BE1EC5E9-562D-41D3-8462-39682F62B47E}" type="presOf" srcId="{2DBCA9FE-6146-40BE-92EE-455A7F6B1ED0}" destId="{730B79B3-5757-4CA3-9BC7-AF9425D3A61F}" srcOrd="0" destOrd="0" presId="urn:microsoft.com/office/officeart/2005/8/layout/venn2"/>
    <dgm:cxn modelId="{84F115F5-BF06-4B40-A697-E8B657D9A55C}" type="presOf" srcId="{B9CB95ED-D9DC-4390-AB9E-36C355F675AC}" destId="{D5C404AE-1631-45FE-B332-39A65C0AA534}" srcOrd="1" destOrd="0" presId="urn:microsoft.com/office/officeart/2005/8/layout/venn2"/>
    <dgm:cxn modelId="{6DD002C6-16EC-4950-B54B-8F794A63563B}" type="presParOf" srcId="{730B79B3-5757-4CA3-9BC7-AF9425D3A61F}" destId="{617B193E-8965-4E48-B4B7-20A9A2FD0055}" srcOrd="0" destOrd="0" presId="urn:microsoft.com/office/officeart/2005/8/layout/venn2"/>
    <dgm:cxn modelId="{DB3D6590-19A1-4ED3-BC33-1EBDAF72D481}" type="presParOf" srcId="{617B193E-8965-4E48-B4B7-20A9A2FD0055}" destId="{81BDA69C-F0DF-4D47-B8EF-9BF34D93E72B}" srcOrd="0" destOrd="0" presId="urn:microsoft.com/office/officeart/2005/8/layout/venn2"/>
    <dgm:cxn modelId="{71201BFE-7221-42E8-B921-DFF3BD5C2C00}" type="presParOf" srcId="{617B193E-8965-4E48-B4B7-20A9A2FD0055}" destId="{EE0131DC-3483-41CD-BC65-2E5A152B9101}" srcOrd="1" destOrd="0" presId="urn:microsoft.com/office/officeart/2005/8/layout/venn2"/>
    <dgm:cxn modelId="{341DD287-A91F-408D-9D99-99830D2FFC08}" type="presParOf" srcId="{730B79B3-5757-4CA3-9BC7-AF9425D3A61F}" destId="{25B24117-2553-41BE-B188-0A3A225C66A0}" srcOrd="1" destOrd="0" presId="urn:microsoft.com/office/officeart/2005/8/layout/venn2"/>
    <dgm:cxn modelId="{54C6FED4-6001-4ED1-A58E-7C5973FF8294}" type="presParOf" srcId="{25B24117-2553-41BE-B188-0A3A225C66A0}" destId="{8C84C760-3667-442B-8F38-A07E2B627B14}" srcOrd="0" destOrd="0" presId="urn:microsoft.com/office/officeart/2005/8/layout/venn2"/>
    <dgm:cxn modelId="{164534EA-669C-45A1-B6AB-35B794B89F62}" type="presParOf" srcId="{25B24117-2553-41BE-B188-0A3A225C66A0}" destId="{D5C404AE-1631-45FE-B332-39A65C0AA534}" srcOrd="1" destOrd="0" presId="urn:microsoft.com/office/officeart/2005/8/layout/venn2"/>
    <dgm:cxn modelId="{3B92581E-F881-481E-9EF6-6BB51B8C4568}" type="presParOf" srcId="{730B79B3-5757-4CA3-9BC7-AF9425D3A61F}" destId="{73F71B51-583C-44AA-93DE-C0483E85FC3A}" srcOrd="2" destOrd="0" presId="urn:microsoft.com/office/officeart/2005/8/layout/venn2"/>
    <dgm:cxn modelId="{A2FE78B2-BE2C-4980-91F9-7EEECC9FE8CB}" type="presParOf" srcId="{73F71B51-583C-44AA-93DE-C0483E85FC3A}" destId="{ED7CBE9D-7961-4A7E-ABF2-6767213EDC62}" srcOrd="0" destOrd="0" presId="urn:microsoft.com/office/officeart/2005/8/layout/venn2"/>
    <dgm:cxn modelId="{FD2CFD09-F6C2-4685-8164-601EE453CE14}" type="presParOf" srcId="{73F71B51-583C-44AA-93DE-C0483E85FC3A}" destId="{ABEBE090-8224-420B-AC9E-AB958879D967}"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502903-1650-41C1-B573-C26E47B91AC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754EA3B7-CEE8-45FE-ABA4-B26157D12C73}">
      <dgm:prSet phldrT="[Text]" custT="1"/>
      <dgm:spPr/>
      <dgm:t>
        <a:bodyPr/>
        <a:lstStyle/>
        <a:p>
          <a:r>
            <a:rPr lang="en-US" sz="2800" dirty="0"/>
            <a:t>Ad Hoc</a:t>
          </a:r>
        </a:p>
      </dgm:t>
    </dgm:pt>
    <dgm:pt modelId="{AE674685-CD8C-4277-8855-CE8DB1039C04}" type="parTrans" cxnId="{BE7C86DC-D8CD-451B-8E5A-4D3D70F28C56}">
      <dgm:prSet/>
      <dgm:spPr/>
      <dgm:t>
        <a:bodyPr/>
        <a:lstStyle/>
        <a:p>
          <a:endParaRPr lang="en-US"/>
        </a:p>
      </dgm:t>
    </dgm:pt>
    <dgm:pt modelId="{F8F43218-B03B-49BE-9512-CD7428C26B2E}" type="sibTrans" cxnId="{BE7C86DC-D8CD-451B-8E5A-4D3D70F28C56}">
      <dgm:prSet/>
      <dgm:spPr/>
      <dgm:t>
        <a:bodyPr/>
        <a:lstStyle/>
        <a:p>
          <a:endParaRPr lang="en-US"/>
        </a:p>
      </dgm:t>
    </dgm:pt>
    <dgm:pt modelId="{794862B7-33E6-4BAC-9F29-6E3488B740C0}">
      <dgm:prSet phldrT="[Text]"/>
      <dgm:spPr/>
      <dgm:t>
        <a:bodyPr/>
        <a:lstStyle/>
        <a:p>
          <a:r>
            <a:rPr lang="en-US" dirty="0"/>
            <a:t>Repeatable</a:t>
          </a:r>
        </a:p>
      </dgm:t>
    </dgm:pt>
    <dgm:pt modelId="{A65C6E35-94D0-4E72-8EFB-82AFEDD03324}" type="parTrans" cxnId="{3BDBF8AC-E4B9-459C-9675-5FE254E34797}">
      <dgm:prSet/>
      <dgm:spPr/>
      <dgm:t>
        <a:bodyPr/>
        <a:lstStyle/>
        <a:p>
          <a:endParaRPr lang="en-US"/>
        </a:p>
      </dgm:t>
    </dgm:pt>
    <dgm:pt modelId="{A679824A-4AEF-4DE0-BB25-2F02E4736B47}" type="sibTrans" cxnId="{3BDBF8AC-E4B9-459C-9675-5FE254E34797}">
      <dgm:prSet/>
      <dgm:spPr/>
      <dgm:t>
        <a:bodyPr/>
        <a:lstStyle/>
        <a:p>
          <a:endParaRPr lang="en-US"/>
        </a:p>
      </dgm:t>
    </dgm:pt>
    <dgm:pt modelId="{8FE897EF-6A04-4525-A8A3-E913ADA0922A}">
      <dgm:prSet phldrT="[Text]"/>
      <dgm:spPr/>
      <dgm:t>
        <a:bodyPr/>
        <a:lstStyle/>
        <a:p>
          <a:r>
            <a:rPr lang="en-US" dirty="0"/>
            <a:t>Defined</a:t>
          </a:r>
        </a:p>
      </dgm:t>
    </dgm:pt>
    <dgm:pt modelId="{C00B92AA-687A-42C1-B78C-0CF5D3321A2D}" type="parTrans" cxnId="{DA4974E7-CE3E-479C-806B-7AB1F94AD11B}">
      <dgm:prSet/>
      <dgm:spPr/>
      <dgm:t>
        <a:bodyPr/>
        <a:lstStyle/>
        <a:p>
          <a:endParaRPr lang="en-US"/>
        </a:p>
      </dgm:t>
    </dgm:pt>
    <dgm:pt modelId="{A45180AC-3DE2-42C1-91C5-0E6B26E7AB1D}" type="sibTrans" cxnId="{DA4974E7-CE3E-479C-806B-7AB1F94AD11B}">
      <dgm:prSet/>
      <dgm:spPr/>
      <dgm:t>
        <a:bodyPr/>
        <a:lstStyle/>
        <a:p>
          <a:endParaRPr lang="en-US"/>
        </a:p>
      </dgm:t>
    </dgm:pt>
    <dgm:pt modelId="{4B689958-9608-449B-9DB9-FF99F8BCD219}" type="pres">
      <dgm:prSet presAssocID="{6B502903-1650-41C1-B573-C26E47B91ACB}" presName="rootnode" presStyleCnt="0">
        <dgm:presLayoutVars>
          <dgm:chMax/>
          <dgm:chPref/>
          <dgm:dir/>
          <dgm:animLvl val="lvl"/>
        </dgm:presLayoutVars>
      </dgm:prSet>
      <dgm:spPr/>
    </dgm:pt>
    <dgm:pt modelId="{67C06058-88F6-45DF-96FA-362BFC96C373}" type="pres">
      <dgm:prSet presAssocID="{754EA3B7-CEE8-45FE-ABA4-B26157D12C73}" presName="composite" presStyleCnt="0"/>
      <dgm:spPr/>
    </dgm:pt>
    <dgm:pt modelId="{6BB99653-48BB-4000-BFCD-F8E1A759F001}" type="pres">
      <dgm:prSet presAssocID="{754EA3B7-CEE8-45FE-ABA4-B26157D12C73}" presName="LShape" presStyleLbl="alignNode1" presStyleIdx="0" presStyleCnt="5"/>
      <dgm:spPr>
        <a:ln>
          <a:solidFill>
            <a:schemeClr val="tx1"/>
          </a:solidFill>
        </a:ln>
      </dgm:spPr>
    </dgm:pt>
    <dgm:pt modelId="{78CB05D8-577C-471F-861A-C6030853EA5D}" type="pres">
      <dgm:prSet presAssocID="{754EA3B7-CEE8-45FE-ABA4-B26157D12C73}" presName="ParentText" presStyleLbl="revTx" presStyleIdx="0" presStyleCnt="3">
        <dgm:presLayoutVars>
          <dgm:chMax val="0"/>
          <dgm:chPref val="0"/>
          <dgm:bulletEnabled val="1"/>
        </dgm:presLayoutVars>
      </dgm:prSet>
      <dgm:spPr/>
    </dgm:pt>
    <dgm:pt modelId="{56FA407F-A2F6-468D-A805-F4DDF347F01A}" type="pres">
      <dgm:prSet presAssocID="{754EA3B7-CEE8-45FE-ABA4-B26157D12C73}" presName="Triangle" presStyleLbl="alignNode1" presStyleIdx="1" presStyleCnt="5"/>
      <dgm:spPr/>
    </dgm:pt>
    <dgm:pt modelId="{855A9E36-9122-41D7-B257-F3269ECBC222}" type="pres">
      <dgm:prSet presAssocID="{F8F43218-B03B-49BE-9512-CD7428C26B2E}" presName="sibTrans" presStyleCnt="0"/>
      <dgm:spPr/>
    </dgm:pt>
    <dgm:pt modelId="{CDCF763A-7210-4193-83B0-BB37BA59EA65}" type="pres">
      <dgm:prSet presAssocID="{F8F43218-B03B-49BE-9512-CD7428C26B2E}" presName="space" presStyleCnt="0"/>
      <dgm:spPr/>
    </dgm:pt>
    <dgm:pt modelId="{0AFBBB0F-B4B2-4298-B445-B4E0F2F62799}" type="pres">
      <dgm:prSet presAssocID="{794862B7-33E6-4BAC-9F29-6E3488B740C0}" presName="composite" presStyleCnt="0"/>
      <dgm:spPr/>
    </dgm:pt>
    <dgm:pt modelId="{80FD2E50-23B0-4CBF-BC96-0AC2AD73722F}" type="pres">
      <dgm:prSet presAssocID="{794862B7-33E6-4BAC-9F29-6E3488B740C0}" presName="LShape" presStyleLbl="alignNode1" presStyleIdx="2" presStyleCnt="5"/>
      <dgm:spPr>
        <a:xfrm rot="5400000">
          <a:off x="2476349" y="809333"/>
          <a:ext cx="1139501" cy="1896104"/>
        </a:xfrm>
        <a:prstGeom prst="corner">
          <a:avLst>
            <a:gd name="adj1" fmla="val 16120"/>
            <a:gd name="adj2" fmla="val 16110"/>
          </a:avLst>
        </a:prstGeom>
        <a:solidFill>
          <a:srgbClr val="4F81BD">
            <a:hueOff val="0"/>
            <a:satOff val="0"/>
            <a:lumOff val="0"/>
            <a:alphaOff val="0"/>
          </a:srgbClr>
        </a:solidFill>
        <a:ln w="25400" cap="flat" cmpd="sng" algn="ctr">
          <a:solidFill>
            <a:prstClr val="white"/>
          </a:solidFill>
          <a:prstDash val="solid"/>
        </a:ln>
        <a:effectLst/>
      </dgm:spPr>
    </dgm:pt>
    <dgm:pt modelId="{6955D85A-1B5F-4E11-8F96-6ABF592E1EED}" type="pres">
      <dgm:prSet presAssocID="{794862B7-33E6-4BAC-9F29-6E3488B740C0}" presName="ParentText" presStyleLbl="revTx" presStyleIdx="1" presStyleCnt="3">
        <dgm:presLayoutVars>
          <dgm:chMax val="0"/>
          <dgm:chPref val="0"/>
          <dgm:bulletEnabled val="1"/>
        </dgm:presLayoutVars>
      </dgm:prSet>
      <dgm:spPr/>
    </dgm:pt>
    <dgm:pt modelId="{B62DC2DB-3C7C-434F-BFF0-2C9BF0BE8B59}" type="pres">
      <dgm:prSet presAssocID="{794862B7-33E6-4BAC-9F29-6E3488B740C0}" presName="Triangle" presStyleLbl="alignNode1" presStyleIdx="3" presStyleCnt="5"/>
      <dgm:spPr/>
    </dgm:pt>
    <dgm:pt modelId="{D283ED6A-95F1-4A95-BD92-86AB94E8C091}" type="pres">
      <dgm:prSet presAssocID="{A679824A-4AEF-4DE0-BB25-2F02E4736B47}" presName="sibTrans" presStyleCnt="0"/>
      <dgm:spPr/>
    </dgm:pt>
    <dgm:pt modelId="{5B7275DA-9FD9-4612-9AB0-9184438A0B83}" type="pres">
      <dgm:prSet presAssocID="{A679824A-4AEF-4DE0-BB25-2F02E4736B47}" presName="space" presStyleCnt="0"/>
      <dgm:spPr/>
    </dgm:pt>
    <dgm:pt modelId="{4B928220-060D-41B8-A6A1-2ED9CCDE4EBC}" type="pres">
      <dgm:prSet presAssocID="{8FE897EF-6A04-4525-A8A3-E913ADA0922A}" presName="composite" presStyleCnt="0"/>
      <dgm:spPr/>
    </dgm:pt>
    <dgm:pt modelId="{000AE1E8-F32C-4B59-AB94-2D041949865D}" type="pres">
      <dgm:prSet presAssocID="{8FE897EF-6A04-4525-A8A3-E913ADA0922A}" presName="LShape" presStyleLbl="alignNode1" presStyleIdx="4" presStyleCnt="5"/>
      <dgm:spPr>
        <a:xfrm rot="5400000">
          <a:off x="4571943" y="290776"/>
          <a:ext cx="1139501" cy="1896104"/>
        </a:xfrm>
        <a:prstGeom prst="corner">
          <a:avLst>
            <a:gd name="adj1" fmla="val 16120"/>
            <a:gd name="adj2" fmla="val 16110"/>
          </a:avLst>
        </a:prstGeom>
        <a:solidFill>
          <a:srgbClr val="4F81BD">
            <a:hueOff val="0"/>
            <a:satOff val="0"/>
            <a:lumOff val="0"/>
            <a:alphaOff val="0"/>
          </a:srgbClr>
        </a:solidFill>
        <a:ln w="25400" cap="flat" cmpd="sng" algn="ctr">
          <a:solidFill>
            <a:prstClr val="white"/>
          </a:solidFill>
          <a:prstDash val="solid"/>
        </a:ln>
        <a:effectLst/>
      </dgm:spPr>
    </dgm:pt>
    <dgm:pt modelId="{FF57B182-EF33-4702-A100-FA8C08298BB9}" type="pres">
      <dgm:prSet presAssocID="{8FE897EF-6A04-4525-A8A3-E913ADA0922A}" presName="ParentText" presStyleLbl="revTx" presStyleIdx="2" presStyleCnt="3">
        <dgm:presLayoutVars>
          <dgm:chMax val="0"/>
          <dgm:chPref val="0"/>
          <dgm:bulletEnabled val="1"/>
        </dgm:presLayoutVars>
      </dgm:prSet>
      <dgm:spPr/>
    </dgm:pt>
  </dgm:ptLst>
  <dgm:cxnLst>
    <dgm:cxn modelId="{9D39E216-C146-4F86-A6CF-53D75EE29836}" type="presOf" srcId="{8FE897EF-6A04-4525-A8A3-E913ADA0922A}" destId="{FF57B182-EF33-4702-A100-FA8C08298BB9}" srcOrd="0" destOrd="0" presId="urn:microsoft.com/office/officeart/2009/3/layout/StepUpProcess"/>
    <dgm:cxn modelId="{D3F01D85-AFB9-4770-A3E3-479FE0ABDAD5}" type="presOf" srcId="{6B502903-1650-41C1-B573-C26E47B91ACB}" destId="{4B689958-9608-449B-9DB9-FF99F8BCD219}" srcOrd="0" destOrd="0" presId="urn:microsoft.com/office/officeart/2009/3/layout/StepUpProcess"/>
    <dgm:cxn modelId="{1912998C-095E-445C-ACF4-579C6326400C}" type="presOf" srcId="{794862B7-33E6-4BAC-9F29-6E3488B740C0}" destId="{6955D85A-1B5F-4E11-8F96-6ABF592E1EED}" srcOrd="0" destOrd="0" presId="urn:microsoft.com/office/officeart/2009/3/layout/StepUpProcess"/>
    <dgm:cxn modelId="{3BDBF8AC-E4B9-459C-9675-5FE254E34797}" srcId="{6B502903-1650-41C1-B573-C26E47B91ACB}" destId="{794862B7-33E6-4BAC-9F29-6E3488B740C0}" srcOrd="1" destOrd="0" parTransId="{A65C6E35-94D0-4E72-8EFB-82AFEDD03324}" sibTransId="{A679824A-4AEF-4DE0-BB25-2F02E4736B47}"/>
    <dgm:cxn modelId="{52219FCA-4206-4100-B882-DFF5CE5A9993}" type="presOf" srcId="{754EA3B7-CEE8-45FE-ABA4-B26157D12C73}" destId="{78CB05D8-577C-471F-861A-C6030853EA5D}" srcOrd="0" destOrd="0" presId="urn:microsoft.com/office/officeart/2009/3/layout/StepUpProcess"/>
    <dgm:cxn modelId="{BE7C86DC-D8CD-451B-8E5A-4D3D70F28C56}" srcId="{6B502903-1650-41C1-B573-C26E47B91ACB}" destId="{754EA3B7-CEE8-45FE-ABA4-B26157D12C73}" srcOrd="0" destOrd="0" parTransId="{AE674685-CD8C-4277-8855-CE8DB1039C04}" sibTransId="{F8F43218-B03B-49BE-9512-CD7428C26B2E}"/>
    <dgm:cxn modelId="{DA4974E7-CE3E-479C-806B-7AB1F94AD11B}" srcId="{6B502903-1650-41C1-B573-C26E47B91ACB}" destId="{8FE897EF-6A04-4525-A8A3-E913ADA0922A}" srcOrd="2" destOrd="0" parTransId="{C00B92AA-687A-42C1-B78C-0CF5D3321A2D}" sibTransId="{A45180AC-3DE2-42C1-91C5-0E6B26E7AB1D}"/>
    <dgm:cxn modelId="{90F436DA-B29C-4A4B-A785-F390FFD12B1B}" type="presParOf" srcId="{4B689958-9608-449B-9DB9-FF99F8BCD219}" destId="{67C06058-88F6-45DF-96FA-362BFC96C373}" srcOrd="0" destOrd="0" presId="urn:microsoft.com/office/officeart/2009/3/layout/StepUpProcess"/>
    <dgm:cxn modelId="{28091263-FB15-47AF-9CC9-B7B9F5E78A82}" type="presParOf" srcId="{67C06058-88F6-45DF-96FA-362BFC96C373}" destId="{6BB99653-48BB-4000-BFCD-F8E1A759F001}" srcOrd="0" destOrd="0" presId="urn:microsoft.com/office/officeart/2009/3/layout/StepUpProcess"/>
    <dgm:cxn modelId="{02C2C401-8731-4C05-8D61-6E1B3ED12F59}" type="presParOf" srcId="{67C06058-88F6-45DF-96FA-362BFC96C373}" destId="{78CB05D8-577C-471F-861A-C6030853EA5D}" srcOrd="1" destOrd="0" presId="urn:microsoft.com/office/officeart/2009/3/layout/StepUpProcess"/>
    <dgm:cxn modelId="{E2191E2B-54A2-4507-8D3E-22FA32A9E4A0}" type="presParOf" srcId="{67C06058-88F6-45DF-96FA-362BFC96C373}" destId="{56FA407F-A2F6-468D-A805-F4DDF347F01A}" srcOrd="2" destOrd="0" presId="urn:microsoft.com/office/officeart/2009/3/layout/StepUpProcess"/>
    <dgm:cxn modelId="{44425165-1076-4414-A366-0EB3A6140D3A}" type="presParOf" srcId="{4B689958-9608-449B-9DB9-FF99F8BCD219}" destId="{855A9E36-9122-41D7-B257-F3269ECBC222}" srcOrd="1" destOrd="0" presId="urn:microsoft.com/office/officeart/2009/3/layout/StepUpProcess"/>
    <dgm:cxn modelId="{E2648B84-738A-45DF-9049-1D640AF9E787}" type="presParOf" srcId="{855A9E36-9122-41D7-B257-F3269ECBC222}" destId="{CDCF763A-7210-4193-83B0-BB37BA59EA65}" srcOrd="0" destOrd="0" presId="urn:microsoft.com/office/officeart/2009/3/layout/StepUpProcess"/>
    <dgm:cxn modelId="{90D52C4B-B62F-41FD-A62E-1816EBB37F86}" type="presParOf" srcId="{4B689958-9608-449B-9DB9-FF99F8BCD219}" destId="{0AFBBB0F-B4B2-4298-B445-B4E0F2F62799}" srcOrd="2" destOrd="0" presId="urn:microsoft.com/office/officeart/2009/3/layout/StepUpProcess"/>
    <dgm:cxn modelId="{8FA35EB2-4F12-4547-8E53-D054F0640E14}" type="presParOf" srcId="{0AFBBB0F-B4B2-4298-B445-B4E0F2F62799}" destId="{80FD2E50-23B0-4CBF-BC96-0AC2AD73722F}" srcOrd="0" destOrd="0" presId="urn:microsoft.com/office/officeart/2009/3/layout/StepUpProcess"/>
    <dgm:cxn modelId="{213DD7D8-0C94-4C7B-98A8-019AD555CB79}" type="presParOf" srcId="{0AFBBB0F-B4B2-4298-B445-B4E0F2F62799}" destId="{6955D85A-1B5F-4E11-8F96-6ABF592E1EED}" srcOrd="1" destOrd="0" presId="urn:microsoft.com/office/officeart/2009/3/layout/StepUpProcess"/>
    <dgm:cxn modelId="{8283CA96-A281-4F6D-B985-C5713A57895E}" type="presParOf" srcId="{0AFBBB0F-B4B2-4298-B445-B4E0F2F62799}" destId="{B62DC2DB-3C7C-434F-BFF0-2C9BF0BE8B59}" srcOrd="2" destOrd="0" presId="urn:microsoft.com/office/officeart/2009/3/layout/StepUpProcess"/>
    <dgm:cxn modelId="{FFAC694D-4AC4-48C2-90F7-770BE10B9D58}" type="presParOf" srcId="{4B689958-9608-449B-9DB9-FF99F8BCD219}" destId="{D283ED6A-95F1-4A95-BD92-86AB94E8C091}" srcOrd="3" destOrd="0" presId="urn:microsoft.com/office/officeart/2009/3/layout/StepUpProcess"/>
    <dgm:cxn modelId="{32708185-4B45-46BF-8BBA-9FC9EF3E9621}" type="presParOf" srcId="{D283ED6A-95F1-4A95-BD92-86AB94E8C091}" destId="{5B7275DA-9FD9-4612-9AB0-9184438A0B83}" srcOrd="0" destOrd="0" presId="urn:microsoft.com/office/officeart/2009/3/layout/StepUpProcess"/>
    <dgm:cxn modelId="{5E1FA8FF-3A89-4F7E-AE40-9A137EB963C2}" type="presParOf" srcId="{4B689958-9608-449B-9DB9-FF99F8BCD219}" destId="{4B928220-060D-41B8-A6A1-2ED9CCDE4EBC}" srcOrd="4" destOrd="0" presId="urn:microsoft.com/office/officeart/2009/3/layout/StepUpProcess"/>
    <dgm:cxn modelId="{66E6888A-5468-47BC-8D26-FD834A9C9A0E}" type="presParOf" srcId="{4B928220-060D-41B8-A6A1-2ED9CCDE4EBC}" destId="{000AE1E8-F32C-4B59-AB94-2D041949865D}" srcOrd="0" destOrd="0" presId="urn:microsoft.com/office/officeart/2009/3/layout/StepUpProcess"/>
    <dgm:cxn modelId="{C159ED62-B3FD-495B-9390-FC5B57186C07}" type="presParOf" srcId="{4B928220-060D-41B8-A6A1-2ED9CCDE4EBC}" destId="{FF57B182-EF33-4702-A100-FA8C08298BB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99653-48BB-4000-BFCD-F8E1A759F001}">
      <dsp:nvSpPr>
        <dsp:cNvPr id="0" name=""/>
        <dsp:cNvSpPr/>
      </dsp:nvSpPr>
      <dsp:spPr>
        <a:xfrm rot="5400000">
          <a:off x="380425" y="1086503"/>
          <a:ext cx="1139642" cy="1896338"/>
        </a:xfrm>
        <a:prstGeom prst="corner">
          <a:avLst>
            <a:gd name="adj1" fmla="val 16120"/>
            <a:gd name="adj2" fmla="val 1611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8CB05D8-577C-471F-861A-C6030853EA5D}">
      <dsp:nvSpPr>
        <dsp:cNvPr id="0" name=""/>
        <dsp:cNvSpPr/>
      </dsp:nvSpPr>
      <dsp:spPr>
        <a:xfrm>
          <a:off x="190190" y="1653099"/>
          <a:ext cx="1712025" cy="150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Ad Hoc</a:t>
          </a:r>
        </a:p>
      </dsp:txBody>
      <dsp:txXfrm>
        <a:off x="190190" y="1653099"/>
        <a:ext cx="1712025" cy="1500690"/>
      </dsp:txXfrm>
    </dsp:sp>
    <dsp:sp modelId="{56FA407F-A2F6-468D-A805-F4DDF347F01A}">
      <dsp:nvSpPr>
        <dsp:cNvPr id="0" name=""/>
        <dsp:cNvSpPr/>
      </dsp:nvSpPr>
      <dsp:spPr>
        <a:xfrm>
          <a:off x="1579192" y="946892"/>
          <a:ext cx="323023" cy="32302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D2E50-23B0-4CBF-BC96-0AC2AD73722F}">
      <dsp:nvSpPr>
        <dsp:cNvPr id="0" name=""/>
        <dsp:cNvSpPr/>
      </dsp:nvSpPr>
      <dsp:spPr>
        <a:xfrm rot="5400000">
          <a:off x="2476278" y="567882"/>
          <a:ext cx="1139642" cy="1896338"/>
        </a:xfrm>
        <a:prstGeom prst="corner">
          <a:avLst>
            <a:gd name="adj1" fmla="val 16120"/>
            <a:gd name="adj2" fmla="val 16110"/>
          </a:avLst>
        </a:prstGeom>
        <a:solidFill>
          <a:srgbClr val="4F81BD">
            <a:hueOff val="0"/>
            <a:satOff val="0"/>
            <a:lumOff val="0"/>
            <a:alphaOff val="0"/>
          </a:srgbClr>
        </a:solidFill>
        <a:ln w="25400" cap="flat" cmpd="sng" algn="ctr">
          <a:solidFill>
            <a:prstClr val="white"/>
          </a:solidFill>
          <a:prstDash val="solid"/>
        </a:ln>
        <a:effectLst/>
      </dsp:spPr>
      <dsp:style>
        <a:lnRef idx="2">
          <a:scrgbClr r="0" g="0" b="0"/>
        </a:lnRef>
        <a:fillRef idx="1">
          <a:scrgbClr r="0" g="0" b="0"/>
        </a:fillRef>
        <a:effectRef idx="0">
          <a:scrgbClr r="0" g="0" b="0"/>
        </a:effectRef>
        <a:fontRef idx="minor">
          <a:schemeClr val="lt1"/>
        </a:fontRef>
      </dsp:style>
    </dsp:sp>
    <dsp:sp modelId="{6955D85A-1B5F-4E11-8F96-6ABF592E1EED}">
      <dsp:nvSpPr>
        <dsp:cNvPr id="0" name=""/>
        <dsp:cNvSpPr/>
      </dsp:nvSpPr>
      <dsp:spPr>
        <a:xfrm>
          <a:off x="2286044" y="1134478"/>
          <a:ext cx="1712025" cy="150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Repeatable</a:t>
          </a:r>
        </a:p>
      </dsp:txBody>
      <dsp:txXfrm>
        <a:off x="2286044" y="1134478"/>
        <a:ext cx="1712025" cy="1500690"/>
      </dsp:txXfrm>
    </dsp:sp>
    <dsp:sp modelId="{B62DC2DB-3C7C-434F-BFF0-2C9BF0BE8B59}">
      <dsp:nvSpPr>
        <dsp:cNvPr id="0" name=""/>
        <dsp:cNvSpPr/>
      </dsp:nvSpPr>
      <dsp:spPr>
        <a:xfrm>
          <a:off x="3675045" y="428271"/>
          <a:ext cx="323023" cy="32302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AE1E8-F32C-4B59-AB94-2D041949865D}">
      <dsp:nvSpPr>
        <dsp:cNvPr id="0" name=""/>
        <dsp:cNvSpPr/>
      </dsp:nvSpPr>
      <dsp:spPr>
        <a:xfrm rot="5400000">
          <a:off x="4572132" y="49261"/>
          <a:ext cx="1139642" cy="1896338"/>
        </a:xfrm>
        <a:prstGeom prst="corner">
          <a:avLst>
            <a:gd name="adj1" fmla="val 16120"/>
            <a:gd name="adj2" fmla="val 16110"/>
          </a:avLst>
        </a:prstGeom>
        <a:solidFill>
          <a:srgbClr val="4F81BD">
            <a:hueOff val="0"/>
            <a:satOff val="0"/>
            <a:lumOff val="0"/>
            <a:alphaOff val="0"/>
          </a:srgbClr>
        </a:solidFill>
        <a:ln w="25400" cap="flat" cmpd="sng" algn="ctr">
          <a:solidFill>
            <a:prstClr val="white"/>
          </a:solidFill>
          <a:prstDash val="solid"/>
        </a:ln>
        <a:effectLst/>
      </dsp:spPr>
      <dsp:style>
        <a:lnRef idx="2">
          <a:scrgbClr r="0" g="0" b="0"/>
        </a:lnRef>
        <a:fillRef idx="1">
          <a:scrgbClr r="0" g="0" b="0"/>
        </a:fillRef>
        <a:effectRef idx="0">
          <a:scrgbClr r="0" g="0" b="0"/>
        </a:effectRef>
        <a:fontRef idx="minor">
          <a:schemeClr val="lt1"/>
        </a:fontRef>
      </dsp:style>
    </dsp:sp>
    <dsp:sp modelId="{FF57B182-EF33-4702-A100-FA8C08298BB9}">
      <dsp:nvSpPr>
        <dsp:cNvPr id="0" name=""/>
        <dsp:cNvSpPr/>
      </dsp:nvSpPr>
      <dsp:spPr>
        <a:xfrm>
          <a:off x="4381897" y="615857"/>
          <a:ext cx="1712025" cy="150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Defined</a:t>
          </a:r>
        </a:p>
      </dsp:txBody>
      <dsp:txXfrm>
        <a:off x="4381897" y="615857"/>
        <a:ext cx="1712025" cy="1500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99653-48BB-4000-BFCD-F8E1A759F001}">
      <dsp:nvSpPr>
        <dsp:cNvPr id="0" name=""/>
        <dsp:cNvSpPr/>
      </dsp:nvSpPr>
      <dsp:spPr>
        <a:xfrm rot="5400000">
          <a:off x="380071" y="1103840"/>
          <a:ext cx="1139793" cy="1896590"/>
        </a:xfrm>
        <a:prstGeom prst="corner">
          <a:avLst>
            <a:gd name="adj1" fmla="val 16120"/>
            <a:gd name="adj2" fmla="val 1611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8CB05D8-577C-471F-861A-C6030853EA5D}">
      <dsp:nvSpPr>
        <dsp:cNvPr id="0" name=""/>
        <dsp:cNvSpPr/>
      </dsp:nvSpPr>
      <dsp:spPr>
        <a:xfrm>
          <a:off x="189811" y="1670512"/>
          <a:ext cx="1712252" cy="1500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Ad Hoc</a:t>
          </a:r>
        </a:p>
      </dsp:txBody>
      <dsp:txXfrm>
        <a:off x="189811" y="1670512"/>
        <a:ext cx="1712252" cy="1500889"/>
      </dsp:txXfrm>
    </dsp:sp>
    <dsp:sp modelId="{56FA407F-A2F6-468D-A805-F4DDF347F01A}">
      <dsp:nvSpPr>
        <dsp:cNvPr id="0" name=""/>
        <dsp:cNvSpPr/>
      </dsp:nvSpPr>
      <dsp:spPr>
        <a:xfrm>
          <a:off x="1578997" y="964211"/>
          <a:ext cx="323066" cy="32306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D2E50-23B0-4CBF-BC96-0AC2AD73722F}">
      <dsp:nvSpPr>
        <dsp:cNvPr id="0" name=""/>
        <dsp:cNvSpPr/>
      </dsp:nvSpPr>
      <dsp:spPr>
        <a:xfrm rot="5400000">
          <a:off x="2476203" y="585150"/>
          <a:ext cx="1139793" cy="1896590"/>
        </a:xfrm>
        <a:prstGeom prst="corner">
          <a:avLst>
            <a:gd name="adj1" fmla="val 16120"/>
            <a:gd name="adj2" fmla="val 16110"/>
          </a:avLst>
        </a:prstGeom>
        <a:solidFill>
          <a:srgbClr val="4F81BD">
            <a:hueOff val="0"/>
            <a:satOff val="0"/>
            <a:lumOff val="0"/>
            <a:alphaOff val="0"/>
          </a:srgbClr>
        </a:solidFill>
        <a:ln w="25400" cap="flat" cmpd="sng" algn="ctr">
          <a:solidFill>
            <a:prstClr val="white"/>
          </a:solidFill>
          <a:prstDash val="solid"/>
        </a:ln>
        <a:effectLst/>
      </dsp:spPr>
      <dsp:style>
        <a:lnRef idx="2">
          <a:scrgbClr r="0" g="0" b="0"/>
        </a:lnRef>
        <a:fillRef idx="1">
          <a:scrgbClr r="0" g="0" b="0"/>
        </a:fillRef>
        <a:effectRef idx="0">
          <a:scrgbClr r="0" g="0" b="0"/>
        </a:effectRef>
        <a:fontRef idx="minor">
          <a:schemeClr val="lt1"/>
        </a:fontRef>
      </dsp:style>
    </dsp:sp>
    <dsp:sp modelId="{6955D85A-1B5F-4E11-8F96-6ABF592E1EED}">
      <dsp:nvSpPr>
        <dsp:cNvPr id="0" name=""/>
        <dsp:cNvSpPr/>
      </dsp:nvSpPr>
      <dsp:spPr>
        <a:xfrm>
          <a:off x="2285943" y="1151822"/>
          <a:ext cx="1712252" cy="1500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Repeatable</a:t>
          </a:r>
        </a:p>
      </dsp:txBody>
      <dsp:txXfrm>
        <a:off x="2285943" y="1151822"/>
        <a:ext cx="1712252" cy="1500889"/>
      </dsp:txXfrm>
    </dsp:sp>
    <dsp:sp modelId="{B62DC2DB-3C7C-434F-BFF0-2C9BF0BE8B59}">
      <dsp:nvSpPr>
        <dsp:cNvPr id="0" name=""/>
        <dsp:cNvSpPr/>
      </dsp:nvSpPr>
      <dsp:spPr>
        <a:xfrm>
          <a:off x="3675129" y="445521"/>
          <a:ext cx="323066" cy="32306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AE1E8-F32C-4B59-AB94-2D041949865D}">
      <dsp:nvSpPr>
        <dsp:cNvPr id="0" name=""/>
        <dsp:cNvSpPr/>
      </dsp:nvSpPr>
      <dsp:spPr>
        <a:xfrm rot="5400000">
          <a:off x="4572334" y="66460"/>
          <a:ext cx="1139793" cy="1896590"/>
        </a:xfrm>
        <a:prstGeom prst="corner">
          <a:avLst>
            <a:gd name="adj1" fmla="val 16120"/>
            <a:gd name="adj2" fmla="val 16110"/>
          </a:avLst>
        </a:prstGeom>
        <a:solidFill>
          <a:srgbClr val="4F81BD">
            <a:hueOff val="0"/>
            <a:satOff val="0"/>
            <a:lumOff val="0"/>
            <a:alphaOff val="0"/>
          </a:srgbClr>
        </a:solidFill>
        <a:ln w="25400" cap="flat" cmpd="sng" algn="ctr">
          <a:solidFill>
            <a:prstClr val="white"/>
          </a:solidFill>
          <a:prstDash val="solid"/>
        </a:ln>
        <a:effectLst/>
      </dsp:spPr>
      <dsp:style>
        <a:lnRef idx="2">
          <a:scrgbClr r="0" g="0" b="0"/>
        </a:lnRef>
        <a:fillRef idx="1">
          <a:scrgbClr r="0" g="0" b="0"/>
        </a:fillRef>
        <a:effectRef idx="0">
          <a:scrgbClr r="0" g="0" b="0"/>
        </a:effectRef>
        <a:fontRef idx="minor">
          <a:schemeClr val="lt1"/>
        </a:fontRef>
      </dsp:style>
    </dsp:sp>
    <dsp:sp modelId="{FF57B182-EF33-4702-A100-FA8C08298BB9}">
      <dsp:nvSpPr>
        <dsp:cNvPr id="0" name=""/>
        <dsp:cNvSpPr/>
      </dsp:nvSpPr>
      <dsp:spPr>
        <a:xfrm>
          <a:off x="4382074" y="633132"/>
          <a:ext cx="1712252" cy="1500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Defined</a:t>
          </a:r>
        </a:p>
      </dsp:txBody>
      <dsp:txXfrm>
        <a:off x="4382074" y="633132"/>
        <a:ext cx="1712252" cy="1500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DA69C-F0DF-4D47-B8EF-9BF34D93E72B}">
      <dsp:nvSpPr>
        <dsp:cNvPr id="0" name=""/>
        <dsp:cNvSpPr/>
      </dsp:nvSpPr>
      <dsp:spPr>
        <a:xfrm>
          <a:off x="1216171" y="0"/>
          <a:ext cx="2914896" cy="2914896"/>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Habitude</a:t>
          </a:r>
        </a:p>
      </dsp:txBody>
      <dsp:txXfrm>
        <a:off x="2164241" y="145744"/>
        <a:ext cx="1018756" cy="437234"/>
      </dsp:txXfrm>
    </dsp:sp>
    <dsp:sp modelId="{8C84C760-3667-442B-8F38-A07E2B627B14}">
      <dsp:nvSpPr>
        <dsp:cNvPr id="0" name=""/>
        <dsp:cNvSpPr/>
      </dsp:nvSpPr>
      <dsp:spPr>
        <a:xfrm>
          <a:off x="1612013" y="728723"/>
          <a:ext cx="2186172" cy="2186172"/>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Attitude</a:t>
          </a:r>
        </a:p>
      </dsp:txBody>
      <dsp:txXfrm>
        <a:off x="2195721" y="865359"/>
        <a:ext cx="1018756" cy="409907"/>
      </dsp:txXfrm>
    </dsp:sp>
    <dsp:sp modelId="{ED7CBE9D-7961-4A7E-ABF2-6767213EDC62}">
      <dsp:nvSpPr>
        <dsp:cNvPr id="0" name=""/>
        <dsp:cNvSpPr/>
      </dsp:nvSpPr>
      <dsp:spPr>
        <a:xfrm>
          <a:off x="1976376" y="1457448"/>
          <a:ext cx="1457448" cy="14574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Cognitude</a:t>
          </a:r>
        </a:p>
      </dsp:txBody>
      <dsp:txXfrm>
        <a:off x="2189814" y="1821810"/>
        <a:ext cx="1030571" cy="728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99653-48BB-4000-BFCD-F8E1A759F001}">
      <dsp:nvSpPr>
        <dsp:cNvPr id="0" name=""/>
        <dsp:cNvSpPr/>
      </dsp:nvSpPr>
      <dsp:spPr>
        <a:xfrm rot="5400000">
          <a:off x="380071" y="1103840"/>
          <a:ext cx="1139793" cy="1896590"/>
        </a:xfrm>
        <a:prstGeom prst="corner">
          <a:avLst>
            <a:gd name="adj1" fmla="val 16120"/>
            <a:gd name="adj2" fmla="val 1611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8CB05D8-577C-471F-861A-C6030853EA5D}">
      <dsp:nvSpPr>
        <dsp:cNvPr id="0" name=""/>
        <dsp:cNvSpPr/>
      </dsp:nvSpPr>
      <dsp:spPr>
        <a:xfrm>
          <a:off x="189811" y="1670512"/>
          <a:ext cx="1712252" cy="1500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Ad Hoc</a:t>
          </a:r>
        </a:p>
      </dsp:txBody>
      <dsp:txXfrm>
        <a:off x="189811" y="1670512"/>
        <a:ext cx="1712252" cy="1500889"/>
      </dsp:txXfrm>
    </dsp:sp>
    <dsp:sp modelId="{56FA407F-A2F6-468D-A805-F4DDF347F01A}">
      <dsp:nvSpPr>
        <dsp:cNvPr id="0" name=""/>
        <dsp:cNvSpPr/>
      </dsp:nvSpPr>
      <dsp:spPr>
        <a:xfrm>
          <a:off x="1578997" y="964211"/>
          <a:ext cx="323066" cy="32306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D2E50-23B0-4CBF-BC96-0AC2AD73722F}">
      <dsp:nvSpPr>
        <dsp:cNvPr id="0" name=""/>
        <dsp:cNvSpPr/>
      </dsp:nvSpPr>
      <dsp:spPr>
        <a:xfrm rot="5400000">
          <a:off x="2476203" y="585150"/>
          <a:ext cx="1139793" cy="1896590"/>
        </a:xfrm>
        <a:prstGeom prst="corner">
          <a:avLst>
            <a:gd name="adj1" fmla="val 16120"/>
            <a:gd name="adj2" fmla="val 16110"/>
          </a:avLst>
        </a:prstGeom>
        <a:solidFill>
          <a:srgbClr val="4F81BD">
            <a:hueOff val="0"/>
            <a:satOff val="0"/>
            <a:lumOff val="0"/>
            <a:alphaOff val="0"/>
          </a:srgbClr>
        </a:solidFill>
        <a:ln w="25400" cap="flat" cmpd="sng" algn="ctr">
          <a:solidFill>
            <a:prstClr val="white"/>
          </a:solidFill>
          <a:prstDash val="solid"/>
        </a:ln>
        <a:effectLst/>
      </dsp:spPr>
      <dsp:style>
        <a:lnRef idx="2">
          <a:scrgbClr r="0" g="0" b="0"/>
        </a:lnRef>
        <a:fillRef idx="1">
          <a:scrgbClr r="0" g="0" b="0"/>
        </a:fillRef>
        <a:effectRef idx="0">
          <a:scrgbClr r="0" g="0" b="0"/>
        </a:effectRef>
        <a:fontRef idx="minor">
          <a:schemeClr val="lt1"/>
        </a:fontRef>
      </dsp:style>
    </dsp:sp>
    <dsp:sp modelId="{6955D85A-1B5F-4E11-8F96-6ABF592E1EED}">
      <dsp:nvSpPr>
        <dsp:cNvPr id="0" name=""/>
        <dsp:cNvSpPr/>
      </dsp:nvSpPr>
      <dsp:spPr>
        <a:xfrm>
          <a:off x="2285943" y="1151822"/>
          <a:ext cx="1712252" cy="1500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Repeatable</a:t>
          </a:r>
        </a:p>
      </dsp:txBody>
      <dsp:txXfrm>
        <a:off x="2285943" y="1151822"/>
        <a:ext cx="1712252" cy="1500889"/>
      </dsp:txXfrm>
    </dsp:sp>
    <dsp:sp modelId="{B62DC2DB-3C7C-434F-BFF0-2C9BF0BE8B59}">
      <dsp:nvSpPr>
        <dsp:cNvPr id="0" name=""/>
        <dsp:cNvSpPr/>
      </dsp:nvSpPr>
      <dsp:spPr>
        <a:xfrm>
          <a:off x="3675129" y="445521"/>
          <a:ext cx="323066" cy="32306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AE1E8-F32C-4B59-AB94-2D041949865D}">
      <dsp:nvSpPr>
        <dsp:cNvPr id="0" name=""/>
        <dsp:cNvSpPr/>
      </dsp:nvSpPr>
      <dsp:spPr>
        <a:xfrm rot="5400000">
          <a:off x="4572334" y="66460"/>
          <a:ext cx="1139793" cy="1896590"/>
        </a:xfrm>
        <a:prstGeom prst="corner">
          <a:avLst>
            <a:gd name="adj1" fmla="val 16120"/>
            <a:gd name="adj2" fmla="val 16110"/>
          </a:avLst>
        </a:prstGeom>
        <a:solidFill>
          <a:srgbClr val="4F81BD">
            <a:hueOff val="0"/>
            <a:satOff val="0"/>
            <a:lumOff val="0"/>
            <a:alphaOff val="0"/>
          </a:srgbClr>
        </a:solidFill>
        <a:ln w="25400" cap="flat" cmpd="sng" algn="ctr">
          <a:solidFill>
            <a:prstClr val="white"/>
          </a:solidFill>
          <a:prstDash val="solid"/>
        </a:ln>
        <a:effectLst/>
      </dsp:spPr>
      <dsp:style>
        <a:lnRef idx="2">
          <a:scrgbClr r="0" g="0" b="0"/>
        </a:lnRef>
        <a:fillRef idx="1">
          <a:scrgbClr r="0" g="0" b="0"/>
        </a:fillRef>
        <a:effectRef idx="0">
          <a:scrgbClr r="0" g="0" b="0"/>
        </a:effectRef>
        <a:fontRef idx="minor">
          <a:schemeClr val="lt1"/>
        </a:fontRef>
      </dsp:style>
    </dsp:sp>
    <dsp:sp modelId="{FF57B182-EF33-4702-A100-FA8C08298BB9}">
      <dsp:nvSpPr>
        <dsp:cNvPr id="0" name=""/>
        <dsp:cNvSpPr/>
      </dsp:nvSpPr>
      <dsp:spPr>
        <a:xfrm>
          <a:off x="4382074" y="633132"/>
          <a:ext cx="1712252" cy="1500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Defined</a:t>
          </a:r>
        </a:p>
      </dsp:txBody>
      <dsp:txXfrm>
        <a:off x="4382074" y="633132"/>
        <a:ext cx="1712252" cy="150088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1440" tIns="45720" rIns="91440" bIns="45720" rtlCol="0"/>
          <a:lstStyle>
            <a:lvl1pPr algn="r">
              <a:defRPr sz="1200"/>
            </a:lvl1pPr>
          </a:lstStyle>
          <a:p>
            <a:fld id="{6E510327-8DC9-4BFA-ACC2-FD3043B4019B}" type="datetimeFigureOut">
              <a:rPr lang="en-US" smtClean="0"/>
              <a:t>10/18/2021</a:t>
            </a:fld>
            <a:endParaRPr lang="en-US"/>
          </a:p>
        </p:txBody>
      </p:sp>
      <p:sp>
        <p:nvSpPr>
          <p:cNvPr id="4" name="Footer Placeholder 3"/>
          <p:cNvSpPr>
            <a:spLocks noGrp="1"/>
          </p:cNvSpPr>
          <p:nvPr>
            <p:ph type="ftr" sz="quarter" idx="2"/>
          </p:nvPr>
        </p:nvSpPr>
        <p:spPr>
          <a:xfrm>
            <a:off x="0" y="8893297"/>
            <a:ext cx="3066733" cy="4681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1440" tIns="45720" rIns="91440" bIns="45720" rtlCol="0" anchor="b"/>
          <a:lstStyle>
            <a:lvl1pPr algn="r">
              <a:defRPr sz="1200"/>
            </a:lvl1pPr>
          </a:lstStyle>
          <a:p>
            <a:fld id="{F3B2DB70-E6F2-4668-B80A-D769F850FCBE}" type="slidenum">
              <a:rPr lang="en-US" smtClean="0"/>
              <a:t>‹#›</a:t>
            </a:fld>
            <a:endParaRPr lang="en-US"/>
          </a:p>
        </p:txBody>
      </p:sp>
    </p:spTree>
    <p:extLst>
      <p:ext uri="{BB962C8B-B14F-4D97-AF65-F5344CB8AC3E}">
        <p14:creationId xmlns:p14="http://schemas.microsoft.com/office/powerpoint/2010/main" val="391827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1440" tIns="45720" rIns="91440" bIns="45720" rtlCol="0"/>
          <a:lstStyle>
            <a:lvl1pPr algn="r">
              <a:defRPr sz="1200"/>
            </a:lvl1pPr>
          </a:lstStyle>
          <a:p>
            <a:fld id="{FAA98BDF-1334-4BB0-A514-5E3F65203018}" type="datetimeFigureOut">
              <a:rPr lang="en-US" smtClean="0"/>
              <a:t>10/18/2021</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1440" tIns="45720" rIns="91440" bIns="45720" rtlCol="0" anchor="b"/>
          <a:lstStyle>
            <a:lvl1pPr algn="r">
              <a:defRPr sz="1200"/>
            </a:lvl1pPr>
          </a:lstStyle>
          <a:p>
            <a:fld id="{0B454DBC-32CB-4FF3-B6A8-5E4F357FACB8}" type="slidenum">
              <a:rPr lang="en-US" smtClean="0"/>
              <a:t>‹#›</a:t>
            </a:fld>
            <a:endParaRPr lang="en-US"/>
          </a:p>
        </p:txBody>
      </p:sp>
    </p:spTree>
    <p:extLst>
      <p:ext uri="{BB962C8B-B14F-4D97-AF65-F5344CB8AC3E}">
        <p14:creationId xmlns:p14="http://schemas.microsoft.com/office/powerpoint/2010/main" val="312067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lkdqlkqlqsqslwdqwc</a:t>
            </a:r>
            <a:endParaRPr lang="en-US" dirty="0"/>
          </a:p>
        </p:txBody>
      </p:sp>
      <p:sp>
        <p:nvSpPr>
          <p:cNvPr id="4" name="Slide Number Placeholder 3"/>
          <p:cNvSpPr>
            <a:spLocks noGrp="1"/>
          </p:cNvSpPr>
          <p:nvPr>
            <p:ph type="sldNum" sz="quarter" idx="5"/>
          </p:nvPr>
        </p:nvSpPr>
        <p:spPr/>
        <p:txBody>
          <a:bodyPr/>
          <a:lstStyle/>
          <a:p>
            <a:fld id="{0B454DBC-32CB-4FF3-B6A8-5E4F357FACB8}" type="slidenum">
              <a:rPr lang="en-US" smtClean="0"/>
              <a:t>2</a:t>
            </a:fld>
            <a:endParaRPr lang="en-US"/>
          </a:p>
        </p:txBody>
      </p:sp>
    </p:spTree>
    <p:extLst>
      <p:ext uri="{BB962C8B-B14F-4D97-AF65-F5344CB8AC3E}">
        <p14:creationId xmlns:p14="http://schemas.microsoft.com/office/powerpoint/2010/main" val="58628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MPT as a team yields even more benefits as members understand each others efficiencies, work together to improve deficiencies, relate MPT to real world situations together. Great team building exercise.</a:t>
            </a:r>
          </a:p>
        </p:txBody>
      </p:sp>
      <p:sp>
        <p:nvSpPr>
          <p:cNvPr id="91140" name="Slide Number Placeholder 3"/>
          <p:cNvSpPr txBox="1">
            <a:spLocks noGrp="1"/>
          </p:cNvSpPr>
          <p:nvPr/>
        </p:nvSpPr>
        <p:spPr bwMode="auto">
          <a:xfrm>
            <a:off x="4008438" y="8893102"/>
            <a:ext cx="3067050" cy="46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sz="3600" b="1">
                <a:solidFill>
                  <a:srgbClr val="000000"/>
                </a:solidFill>
                <a:latin typeface="Calibri" pitchFamily="34" charset="0"/>
              </a:defRPr>
            </a:lvl1pPr>
            <a:lvl2pPr marL="742950" indent="-285750" eaLnBrk="0" hangingPunct="0">
              <a:defRPr sz="3600" b="1">
                <a:solidFill>
                  <a:srgbClr val="000000"/>
                </a:solidFill>
                <a:latin typeface="Calibri" pitchFamily="34" charset="0"/>
              </a:defRPr>
            </a:lvl2pPr>
            <a:lvl3pPr marL="1143000" indent="-228600" eaLnBrk="0" hangingPunct="0">
              <a:defRPr sz="3600" b="1">
                <a:solidFill>
                  <a:srgbClr val="000000"/>
                </a:solidFill>
                <a:latin typeface="Calibri" pitchFamily="34" charset="0"/>
              </a:defRPr>
            </a:lvl3pPr>
            <a:lvl4pPr marL="1600200" indent="-228600" eaLnBrk="0" hangingPunct="0">
              <a:defRPr sz="3600" b="1">
                <a:solidFill>
                  <a:srgbClr val="000000"/>
                </a:solidFill>
                <a:latin typeface="Calibri" pitchFamily="34" charset="0"/>
              </a:defRPr>
            </a:lvl4pPr>
            <a:lvl5pPr marL="2057400" indent="-228600" eaLnBrk="0" hangingPunct="0">
              <a:defRPr sz="3600" b="1">
                <a:solidFill>
                  <a:srgbClr val="000000"/>
                </a:solidFill>
                <a:latin typeface="Calibri" pitchFamily="34" charset="0"/>
              </a:defRPr>
            </a:lvl5pPr>
            <a:lvl6pPr marL="2514600" indent="-228600" eaLnBrk="0" fontAlgn="base" hangingPunct="0">
              <a:lnSpc>
                <a:spcPct val="80000"/>
              </a:lnSpc>
              <a:spcBef>
                <a:spcPct val="20000"/>
              </a:spcBef>
              <a:spcAft>
                <a:spcPct val="0"/>
              </a:spcAft>
              <a:buChar char="•"/>
              <a:defRPr sz="3600" b="1">
                <a:solidFill>
                  <a:srgbClr val="000000"/>
                </a:solidFill>
                <a:latin typeface="Calibri" pitchFamily="34" charset="0"/>
              </a:defRPr>
            </a:lvl6pPr>
            <a:lvl7pPr marL="2971800" indent="-228600" eaLnBrk="0" fontAlgn="base" hangingPunct="0">
              <a:lnSpc>
                <a:spcPct val="80000"/>
              </a:lnSpc>
              <a:spcBef>
                <a:spcPct val="20000"/>
              </a:spcBef>
              <a:spcAft>
                <a:spcPct val="0"/>
              </a:spcAft>
              <a:buChar char="•"/>
              <a:defRPr sz="3600" b="1">
                <a:solidFill>
                  <a:srgbClr val="000000"/>
                </a:solidFill>
                <a:latin typeface="Calibri" pitchFamily="34" charset="0"/>
              </a:defRPr>
            </a:lvl7pPr>
            <a:lvl8pPr marL="3429000" indent="-228600" eaLnBrk="0" fontAlgn="base" hangingPunct="0">
              <a:lnSpc>
                <a:spcPct val="80000"/>
              </a:lnSpc>
              <a:spcBef>
                <a:spcPct val="20000"/>
              </a:spcBef>
              <a:spcAft>
                <a:spcPct val="0"/>
              </a:spcAft>
              <a:buChar char="•"/>
              <a:defRPr sz="3600" b="1">
                <a:solidFill>
                  <a:srgbClr val="000000"/>
                </a:solidFill>
                <a:latin typeface="Calibri" pitchFamily="34" charset="0"/>
              </a:defRPr>
            </a:lvl8pPr>
            <a:lvl9pPr marL="3886200" indent="-228600" eaLnBrk="0" fontAlgn="base" hangingPunct="0">
              <a:lnSpc>
                <a:spcPct val="80000"/>
              </a:lnSpc>
              <a:spcBef>
                <a:spcPct val="20000"/>
              </a:spcBef>
              <a:spcAft>
                <a:spcPct val="0"/>
              </a:spcAft>
              <a:buChar char="•"/>
              <a:defRPr sz="3600" b="1">
                <a:solidFill>
                  <a:srgbClr val="000000"/>
                </a:solidFill>
                <a:latin typeface="Calibri" pitchFamily="34" charset="0"/>
              </a:defRPr>
            </a:lvl9pPr>
          </a:lstStyle>
          <a:p>
            <a:pPr algn="r" fontAlgn="base">
              <a:spcBef>
                <a:spcPct val="0"/>
              </a:spcBef>
              <a:spcAft>
                <a:spcPct val="0"/>
              </a:spcAft>
            </a:pPr>
            <a:fld id="{F96989DD-7FBA-4AEE-8AAD-FC41673482F2}" type="slidenum">
              <a:rPr lang="en-US" sz="1200" b="0">
                <a:latin typeface="Arial" charset="0"/>
              </a:rPr>
              <a:pPr algn="r" fontAlgn="base">
                <a:spcBef>
                  <a:spcPct val="0"/>
                </a:spcBef>
                <a:spcAft>
                  <a:spcPct val="0"/>
                </a:spcAft>
              </a:pPr>
              <a:t>62</a:t>
            </a:fld>
            <a:endParaRPr lang="en-US" sz="1200" b="0">
              <a:latin typeface="Arial" charset="0"/>
            </a:endParaRPr>
          </a:p>
        </p:txBody>
      </p:sp>
    </p:spTree>
    <p:extLst>
      <p:ext uri="{BB962C8B-B14F-4D97-AF65-F5344CB8AC3E}">
        <p14:creationId xmlns:p14="http://schemas.microsoft.com/office/powerpoint/2010/main" val="332740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lkdqlkqlqsqslwdqwc</a:t>
            </a:r>
            <a:endParaRPr lang="en-US" dirty="0"/>
          </a:p>
        </p:txBody>
      </p:sp>
      <p:sp>
        <p:nvSpPr>
          <p:cNvPr id="4" name="Slide Number Placeholder 3"/>
          <p:cNvSpPr>
            <a:spLocks noGrp="1"/>
          </p:cNvSpPr>
          <p:nvPr>
            <p:ph type="sldNum" sz="quarter" idx="5"/>
          </p:nvPr>
        </p:nvSpPr>
        <p:spPr/>
        <p:txBody>
          <a:bodyPr/>
          <a:lstStyle/>
          <a:p>
            <a:fld id="{0B454DBC-32CB-4FF3-B6A8-5E4F357FACB8}" type="slidenum">
              <a:rPr lang="en-US" smtClean="0"/>
              <a:t>3</a:t>
            </a:fld>
            <a:endParaRPr lang="en-US"/>
          </a:p>
        </p:txBody>
      </p:sp>
    </p:spTree>
    <p:extLst>
      <p:ext uri="{BB962C8B-B14F-4D97-AF65-F5344CB8AC3E}">
        <p14:creationId xmlns:p14="http://schemas.microsoft.com/office/powerpoint/2010/main" val="324825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lkdqlkqlqsqslwdqwc</a:t>
            </a:r>
            <a:endParaRPr lang="en-US" dirty="0"/>
          </a:p>
        </p:txBody>
      </p:sp>
      <p:sp>
        <p:nvSpPr>
          <p:cNvPr id="4" name="Slide Number Placeholder 3"/>
          <p:cNvSpPr>
            <a:spLocks noGrp="1"/>
          </p:cNvSpPr>
          <p:nvPr>
            <p:ph type="sldNum" sz="quarter" idx="5"/>
          </p:nvPr>
        </p:nvSpPr>
        <p:spPr/>
        <p:txBody>
          <a:bodyPr/>
          <a:lstStyle/>
          <a:p>
            <a:fld id="{0B454DBC-32CB-4FF3-B6A8-5E4F357FACB8}" type="slidenum">
              <a:rPr lang="en-US" smtClean="0"/>
              <a:t>5</a:t>
            </a:fld>
            <a:endParaRPr lang="en-US"/>
          </a:p>
        </p:txBody>
      </p:sp>
    </p:spTree>
    <p:extLst>
      <p:ext uri="{BB962C8B-B14F-4D97-AF65-F5344CB8AC3E}">
        <p14:creationId xmlns:p14="http://schemas.microsoft.com/office/powerpoint/2010/main" val="78066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lkdqlkqlqsqslwdqwc</a:t>
            </a:r>
            <a:endParaRPr lang="en-US" dirty="0"/>
          </a:p>
        </p:txBody>
      </p:sp>
      <p:sp>
        <p:nvSpPr>
          <p:cNvPr id="4" name="Slide Number Placeholder 3"/>
          <p:cNvSpPr>
            <a:spLocks noGrp="1"/>
          </p:cNvSpPr>
          <p:nvPr>
            <p:ph type="sldNum" sz="quarter" idx="5"/>
          </p:nvPr>
        </p:nvSpPr>
        <p:spPr/>
        <p:txBody>
          <a:bodyPr/>
          <a:lstStyle/>
          <a:p>
            <a:fld id="{0B454DBC-32CB-4FF3-B6A8-5E4F357FACB8}" type="slidenum">
              <a:rPr lang="en-US" smtClean="0"/>
              <a:t>10</a:t>
            </a:fld>
            <a:endParaRPr lang="en-US"/>
          </a:p>
        </p:txBody>
      </p:sp>
    </p:spTree>
    <p:extLst>
      <p:ext uri="{BB962C8B-B14F-4D97-AF65-F5344CB8AC3E}">
        <p14:creationId xmlns:p14="http://schemas.microsoft.com/office/powerpoint/2010/main" val="218164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9844" indent="-276863" eaLnBrk="0" hangingPunct="0">
              <a:defRPr>
                <a:solidFill>
                  <a:schemeClr val="tx1"/>
                </a:solidFill>
                <a:latin typeface="Arial" charset="0"/>
              </a:defRPr>
            </a:lvl2pPr>
            <a:lvl3pPr marL="1107453" indent="-221491" eaLnBrk="0" hangingPunct="0">
              <a:defRPr>
                <a:solidFill>
                  <a:schemeClr val="tx1"/>
                </a:solidFill>
                <a:latin typeface="Arial" charset="0"/>
              </a:defRPr>
            </a:lvl3pPr>
            <a:lvl4pPr marL="1550434" indent="-221491" eaLnBrk="0" hangingPunct="0">
              <a:defRPr>
                <a:solidFill>
                  <a:schemeClr val="tx1"/>
                </a:solidFill>
                <a:latin typeface="Arial" charset="0"/>
              </a:defRPr>
            </a:lvl4pPr>
            <a:lvl5pPr marL="1993415" indent="-221491" eaLnBrk="0" hangingPunct="0">
              <a:defRPr>
                <a:solidFill>
                  <a:schemeClr val="tx1"/>
                </a:solidFill>
                <a:latin typeface="Arial" charset="0"/>
              </a:defRPr>
            </a:lvl5pPr>
            <a:lvl6pPr marL="2436396" indent="-221491" eaLnBrk="0" fontAlgn="base" hangingPunct="0">
              <a:spcBef>
                <a:spcPct val="0"/>
              </a:spcBef>
              <a:spcAft>
                <a:spcPct val="0"/>
              </a:spcAft>
              <a:defRPr>
                <a:solidFill>
                  <a:schemeClr val="tx1"/>
                </a:solidFill>
                <a:latin typeface="Arial" charset="0"/>
              </a:defRPr>
            </a:lvl6pPr>
            <a:lvl7pPr marL="2879377" indent="-221491" eaLnBrk="0" fontAlgn="base" hangingPunct="0">
              <a:spcBef>
                <a:spcPct val="0"/>
              </a:spcBef>
              <a:spcAft>
                <a:spcPct val="0"/>
              </a:spcAft>
              <a:defRPr>
                <a:solidFill>
                  <a:schemeClr val="tx1"/>
                </a:solidFill>
                <a:latin typeface="Arial" charset="0"/>
              </a:defRPr>
            </a:lvl7pPr>
            <a:lvl8pPr marL="3322358" indent="-221491" eaLnBrk="0" fontAlgn="base" hangingPunct="0">
              <a:spcBef>
                <a:spcPct val="0"/>
              </a:spcBef>
              <a:spcAft>
                <a:spcPct val="0"/>
              </a:spcAft>
              <a:defRPr>
                <a:solidFill>
                  <a:schemeClr val="tx1"/>
                </a:solidFill>
                <a:latin typeface="Arial" charset="0"/>
              </a:defRPr>
            </a:lvl8pPr>
            <a:lvl9pPr marL="3765339" indent="-221491" eaLnBrk="0" fontAlgn="base" hangingPunct="0">
              <a:spcBef>
                <a:spcPct val="0"/>
              </a:spcBef>
              <a:spcAft>
                <a:spcPct val="0"/>
              </a:spcAft>
              <a:defRPr>
                <a:solidFill>
                  <a:schemeClr val="tx1"/>
                </a:solidFill>
                <a:latin typeface="Arial" charset="0"/>
              </a:defRPr>
            </a:lvl9pPr>
          </a:lstStyle>
          <a:p>
            <a:fld id="{0A069E2C-9512-4A3C-B5BC-4CC5443C9BDB}"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MPT as a team yields even more benefits as members understand each others efficiencies, work together to improve deficiencies, relate MPT to real world situations together. Great team building exercise.</a:t>
            </a:r>
          </a:p>
        </p:txBody>
      </p:sp>
      <p:sp>
        <p:nvSpPr>
          <p:cNvPr id="91140" name="Slide Number Placeholder 3"/>
          <p:cNvSpPr txBox="1">
            <a:spLocks noGrp="1"/>
          </p:cNvSpPr>
          <p:nvPr/>
        </p:nvSpPr>
        <p:spPr bwMode="auto">
          <a:xfrm>
            <a:off x="4008438" y="8893102"/>
            <a:ext cx="3067050" cy="46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sz="3600" b="1">
                <a:solidFill>
                  <a:srgbClr val="000000"/>
                </a:solidFill>
                <a:latin typeface="Calibri" pitchFamily="34" charset="0"/>
              </a:defRPr>
            </a:lvl1pPr>
            <a:lvl2pPr marL="742950" indent="-285750" eaLnBrk="0" hangingPunct="0">
              <a:defRPr sz="3600" b="1">
                <a:solidFill>
                  <a:srgbClr val="000000"/>
                </a:solidFill>
                <a:latin typeface="Calibri" pitchFamily="34" charset="0"/>
              </a:defRPr>
            </a:lvl2pPr>
            <a:lvl3pPr marL="1143000" indent="-228600" eaLnBrk="0" hangingPunct="0">
              <a:defRPr sz="3600" b="1">
                <a:solidFill>
                  <a:srgbClr val="000000"/>
                </a:solidFill>
                <a:latin typeface="Calibri" pitchFamily="34" charset="0"/>
              </a:defRPr>
            </a:lvl3pPr>
            <a:lvl4pPr marL="1600200" indent="-228600" eaLnBrk="0" hangingPunct="0">
              <a:defRPr sz="3600" b="1">
                <a:solidFill>
                  <a:srgbClr val="000000"/>
                </a:solidFill>
                <a:latin typeface="Calibri" pitchFamily="34" charset="0"/>
              </a:defRPr>
            </a:lvl4pPr>
            <a:lvl5pPr marL="2057400" indent="-228600" eaLnBrk="0" hangingPunct="0">
              <a:defRPr sz="3600" b="1">
                <a:solidFill>
                  <a:srgbClr val="000000"/>
                </a:solidFill>
                <a:latin typeface="Calibri" pitchFamily="34" charset="0"/>
              </a:defRPr>
            </a:lvl5pPr>
            <a:lvl6pPr marL="2514600" indent="-228600" eaLnBrk="0" fontAlgn="base" hangingPunct="0">
              <a:lnSpc>
                <a:spcPct val="80000"/>
              </a:lnSpc>
              <a:spcBef>
                <a:spcPct val="20000"/>
              </a:spcBef>
              <a:spcAft>
                <a:spcPct val="0"/>
              </a:spcAft>
              <a:buChar char="•"/>
              <a:defRPr sz="3600" b="1">
                <a:solidFill>
                  <a:srgbClr val="000000"/>
                </a:solidFill>
                <a:latin typeface="Calibri" pitchFamily="34" charset="0"/>
              </a:defRPr>
            </a:lvl6pPr>
            <a:lvl7pPr marL="2971800" indent="-228600" eaLnBrk="0" fontAlgn="base" hangingPunct="0">
              <a:lnSpc>
                <a:spcPct val="80000"/>
              </a:lnSpc>
              <a:spcBef>
                <a:spcPct val="20000"/>
              </a:spcBef>
              <a:spcAft>
                <a:spcPct val="0"/>
              </a:spcAft>
              <a:buChar char="•"/>
              <a:defRPr sz="3600" b="1">
                <a:solidFill>
                  <a:srgbClr val="000000"/>
                </a:solidFill>
                <a:latin typeface="Calibri" pitchFamily="34" charset="0"/>
              </a:defRPr>
            </a:lvl7pPr>
            <a:lvl8pPr marL="3429000" indent="-228600" eaLnBrk="0" fontAlgn="base" hangingPunct="0">
              <a:lnSpc>
                <a:spcPct val="80000"/>
              </a:lnSpc>
              <a:spcBef>
                <a:spcPct val="20000"/>
              </a:spcBef>
              <a:spcAft>
                <a:spcPct val="0"/>
              </a:spcAft>
              <a:buChar char="•"/>
              <a:defRPr sz="3600" b="1">
                <a:solidFill>
                  <a:srgbClr val="000000"/>
                </a:solidFill>
                <a:latin typeface="Calibri" pitchFamily="34" charset="0"/>
              </a:defRPr>
            </a:lvl8pPr>
            <a:lvl9pPr marL="3886200" indent="-228600" eaLnBrk="0" fontAlgn="base" hangingPunct="0">
              <a:lnSpc>
                <a:spcPct val="80000"/>
              </a:lnSpc>
              <a:spcBef>
                <a:spcPct val="20000"/>
              </a:spcBef>
              <a:spcAft>
                <a:spcPct val="0"/>
              </a:spcAft>
              <a:buChar char="•"/>
              <a:defRPr sz="3600" b="1">
                <a:solidFill>
                  <a:srgbClr val="000000"/>
                </a:solidFill>
                <a:latin typeface="Calibri" pitchFamily="34" charset="0"/>
              </a:defRPr>
            </a:lvl9pPr>
          </a:lstStyle>
          <a:p>
            <a:pPr algn="r" fontAlgn="base">
              <a:spcBef>
                <a:spcPct val="0"/>
              </a:spcBef>
              <a:spcAft>
                <a:spcPct val="0"/>
              </a:spcAft>
            </a:pPr>
            <a:fld id="{F96989DD-7FBA-4AEE-8AAD-FC41673482F2}" type="slidenum">
              <a:rPr lang="en-US" sz="1200" b="0">
                <a:latin typeface="Arial" charset="0"/>
              </a:rPr>
              <a:pPr algn="r" fontAlgn="base">
                <a:spcBef>
                  <a:spcPct val="0"/>
                </a:spcBef>
                <a:spcAft>
                  <a:spcPct val="0"/>
                </a:spcAft>
              </a:pPr>
              <a:t>39</a:t>
            </a:fld>
            <a:endParaRPr lang="en-US" sz="1200" b="0">
              <a:latin typeface="Arial" charset="0"/>
            </a:endParaRPr>
          </a:p>
        </p:txBody>
      </p:sp>
    </p:spTree>
    <p:extLst>
      <p:ext uri="{BB962C8B-B14F-4D97-AF65-F5344CB8AC3E}">
        <p14:creationId xmlns:p14="http://schemas.microsoft.com/office/powerpoint/2010/main" val="205454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MPT as a team yields even more benefits as members understand each others efficiencies, work together to improve deficiencies, relate MPT to real world situations together. Great team building exercise.</a:t>
            </a:r>
          </a:p>
        </p:txBody>
      </p:sp>
      <p:sp>
        <p:nvSpPr>
          <p:cNvPr id="91140" name="Slide Number Placeholder 3"/>
          <p:cNvSpPr txBox="1">
            <a:spLocks noGrp="1"/>
          </p:cNvSpPr>
          <p:nvPr/>
        </p:nvSpPr>
        <p:spPr bwMode="auto">
          <a:xfrm>
            <a:off x="4008438" y="8893102"/>
            <a:ext cx="3067050" cy="46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sz="3600" b="1">
                <a:solidFill>
                  <a:srgbClr val="000000"/>
                </a:solidFill>
                <a:latin typeface="Calibri" pitchFamily="34" charset="0"/>
              </a:defRPr>
            </a:lvl1pPr>
            <a:lvl2pPr marL="742950" indent="-285750" eaLnBrk="0" hangingPunct="0">
              <a:defRPr sz="3600" b="1">
                <a:solidFill>
                  <a:srgbClr val="000000"/>
                </a:solidFill>
                <a:latin typeface="Calibri" pitchFamily="34" charset="0"/>
              </a:defRPr>
            </a:lvl2pPr>
            <a:lvl3pPr marL="1143000" indent="-228600" eaLnBrk="0" hangingPunct="0">
              <a:defRPr sz="3600" b="1">
                <a:solidFill>
                  <a:srgbClr val="000000"/>
                </a:solidFill>
                <a:latin typeface="Calibri" pitchFamily="34" charset="0"/>
              </a:defRPr>
            </a:lvl3pPr>
            <a:lvl4pPr marL="1600200" indent="-228600" eaLnBrk="0" hangingPunct="0">
              <a:defRPr sz="3600" b="1">
                <a:solidFill>
                  <a:srgbClr val="000000"/>
                </a:solidFill>
                <a:latin typeface="Calibri" pitchFamily="34" charset="0"/>
              </a:defRPr>
            </a:lvl4pPr>
            <a:lvl5pPr marL="2057400" indent="-228600" eaLnBrk="0" hangingPunct="0">
              <a:defRPr sz="3600" b="1">
                <a:solidFill>
                  <a:srgbClr val="000000"/>
                </a:solidFill>
                <a:latin typeface="Calibri" pitchFamily="34" charset="0"/>
              </a:defRPr>
            </a:lvl5pPr>
            <a:lvl6pPr marL="2514600" indent="-228600" eaLnBrk="0" fontAlgn="base" hangingPunct="0">
              <a:lnSpc>
                <a:spcPct val="80000"/>
              </a:lnSpc>
              <a:spcBef>
                <a:spcPct val="20000"/>
              </a:spcBef>
              <a:spcAft>
                <a:spcPct val="0"/>
              </a:spcAft>
              <a:buChar char="•"/>
              <a:defRPr sz="3600" b="1">
                <a:solidFill>
                  <a:srgbClr val="000000"/>
                </a:solidFill>
                <a:latin typeface="Calibri" pitchFamily="34" charset="0"/>
              </a:defRPr>
            </a:lvl6pPr>
            <a:lvl7pPr marL="2971800" indent="-228600" eaLnBrk="0" fontAlgn="base" hangingPunct="0">
              <a:lnSpc>
                <a:spcPct val="80000"/>
              </a:lnSpc>
              <a:spcBef>
                <a:spcPct val="20000"/>
              </a:spcBef>
              <a:spcAft>
                <a:spcPct val="0"/>
              </a:spcAft>
              <a:buChar char="•"/>
              <a:defRPr sz="3600" b="1">
                <a:solidFill>
                  <a:srgbClr val="000000"/>
                </a:solidFill>
                <a:latin typeface="Calibri" pitchFamily="34" charset="0"/>
              </a:defRPr>
            </a:lvl7pPr>
            <a:lvl8pPr marL="3429000" indent="-228600" eaLnBrk="0" fontAlgn="base" hangingPunct="0">
              <a:lnSpc>
                <a:spcPct val="80000"/>
              </a:lnSpc>
              <a:spcBef>
                <a:spcPct val="20000"/>
              </a:spcBef>
              <a:spcAft>
                <a:spcPct val="0"/>
              </a:spcAft>
              <a:buChar char="•"/>
              <a:defRPr sz="3600" b="1">
                <a:solidFill>
                  <a:srgbClr val="000000"/>
                </a:solidFill>
                <a:latin typeface="Calibri" pitchFamily="34" charset="0"/>
              </a:defRPr>
            </a:lvl8pPr>
            <a:lvl9pPr marL="3886200" indent="-228600" eaLnBrk="0" fontAlgn="base" hangingPunct="0">
              <a:lnSpc>
                <a:spcPct val="80000"/>
              </a:lnSpc>
              <a:spcBef>
                <a:spcPct val="20000"/>
              </a:spcBef>
              <a:spcAft>
                <a:spcPct val="0"/>
              </a:spcAft>
              <a:buChar char="•"/>
              <a:defRPr sz="3600" b="1">
                <a:solidFill>
                  <a:srgbClr val="000000"/>
                </a:solidFill>
                <a:latin typeface="Calibri" pitchFamily="34" charset="0"/>
              </a:defRPr>
            </a:lvl9pPr>
          </a:lstStyle>
          <a:p>
            <a:pPr algn="r" fontAlgn="base">
              <a:spcBef>
                <a:spcPct val="0"/>
              </a:spcBef>
              <a:spcAft>
                <a:spcPct val="0"/>
              </a:spcAft>
            </a:pPr>
            <a:fld id="{F96989DD-7FBA-4AEE-8AAD-FC41673482F2}" type="slidenum">
              <a:rPr lang="en-US" sz="1200" b="0">
                <a:latin typeface="Arial" charset="0"/>
              </a:rPr>
              <a:pPr algn="r" fontAlgn="base">
                <a:spcBef>
                  <a:spcPct val="0"/>
                </a:spcBef>
                <a:spcAft>
                  <a:spcPct val="0"/>
                </a:spcAft>
              </a:pPr>
              <a:t>52</a:t>
            </a:fld>
            <a:endParaRPr lang="en-US" sz="1200" b="0">
              <a:latin typeface="Arial" charset="0"/>
            </a:endParaRPr>
          </a:p>
        </p:txBody>
      </p:sp>
    </p:spTree>
    <p:extLst>
      <p:ext uri="{BB962C8B-B14F-4D97-AF65-F5344CB8AC3E}">
        <p14:creationId xmlns:p14="http://schemas.microsoft.com/office/powerpoint/2010/main" val="340370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MPT as a team yields even more benefits as members understand each others efficiencies, work together to improve deficiencies, relate MPT to real world situations together. Great team building exercise.</a:t>
            </a:r>
          </a:p>
        </p:txBody>
      </p:sp>
      <p:sp>
        <p:nvSpPr>
          <p:cNvPr id="91140" name="Slide Number Placeholder 3"/>
          <p:cNvSpPr txBox="1">
            <a:spLocks noGrp="1"/>
          </p:cNvSpPr>
          <p:nvPr/>
        </p:nvSpPr>
        <p:spPr bwMode="auto">
          <a:xfrm>
            <a:off x="4008438" y="8893102"/>
            <a:ext cx="3067050" cy="46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sz="3600" b="1">
                <a:solidFill>
                  <a:srgbClr val="000000"/>
                </a:solidFill>
                <a:latin typeface="Calibri" pitchFamily="34" charset="0"/>
              </a:defRPr>
            </a:lvl1pPr>
            <a:lvl2pPr marL="742950" indent="-285750" eaLnBrk="0" hangingPunct="0">
              <a:defRPr sz="3600" b="1">
                <a:solidFill>
                  <a:srgbClr val="000000"/>
                </a:solidFill>
                <a:latin typeface="Calibri" pitchFamily="34" charset="0"/>
              </a:defRPr>
            </a:lvl2pPr>
            <a:lvl3pPr marL="1143000" indent="-228600" eaLnBrk="0" hangingPunct="0">
              <a:defRPr sz="3600" b="1">
                <a:solidFill>
                  <a:srgbClr val="000000"/>
                </a:solidFill>
                <a:latin typeface="Calibri" pitchFamily="34" charset="0"/>
              </a:defRPr>
            </a:lvl3pPr>
            <a:lvl4pPr marL="1600200" indent="-228600" eaLnBrk="0" hangingPunct="0">
              <a:defRPr sz="3600" b="1">
                <a:solidFill>
                  <a:srgbClr val="000000"/>
                </a:solidFill>
                <a:latin typeface="Calibri" pitchFamily="34" charset="0"/>
              </a:defRPr>
            </a:lvl4pPr>
            <a:lvl5pPr marL="2057400" indent="-228600" eaLnBrk="0" hangingPunct="0">
              <a:defRPr sz="3600" b="1">
                <a:solidFill>
                  <a:srgbClr val="000000"/>
                </a:solidFill>
                <a:latin typeface="Calibri" pitchFamily="34" charset="0"/>
              </a:defRPr>
            </a:lvl5pPr>
            <a:lvl6pPr marL="2514600" indent="-228600" eaLnBrk="0" fontAlgn="base" hangingPunct="0">
              <a:lnSpc>
                <a:spcPct val="80000"/>
              </a:lnSpc>
              <a:spcBef>
                <a:spcPct val="20000"/>
              </a:spcBef>
              <a:spcAft>
                <a:spcPct val="0"/>
              </a:spcAft>
              <a:buChar char="•"/>
              <a:defRPr sz="3600" b="1">
                <a:solidFill>
                  <a:srgbClr val="000000"/>
                </a:solidFill>
                <a:latin typeface="Calibri" pitchFamily="34" charset="0"/>
              </a:defRPr>
            </a:lvl6pPr>
            <a:lvl7pPr marL="2971800" indent="-228600" eaLnBrk="0" fontAlgn="base" hangingPunct="0">
              <a:lnSpc>
                <a:spcPct val="80000"/>
              </a:lnSpc>
              <a:spcBef>
                <a:spcPct val="20000"/>
              </a:spcBef>
              <a:spcAft>
                <a:spcPct val="0"/>
              </a:spcAft>
              <a:buChar char="•"/>
              <a:defRPr sz="3600" b="1">
                <a:solidFill>
                  <a:srgbClr val="000000"/>
                </a:solidFill>
                <a:latin typeface="Calibri" pitchFamily="34" charset="0"/>
              </a:defRPr>
            </a:lvl7pPr>
            <a:lvl8pPr marL="3429000" indent="-228600" eaLnBrk="0" fontAlgn="base" hangingPunct="0">
              <a:lnSpc>
                <a:spcPct val="80000"/>
              </a:lnSpc>
              <a:spcBef>
                <a:spcPct val="20000"/>
              </a:spcBef>
              <a:spcAft>
                <a:spcPct val="0"/>
              </a:spcAft>
              <a:buChar char="•"/>
              <a:defRPr sz="3600" b="1">
                <a:solidFill>
                  <a:srgbClr val="000000"/>
                </a:solidFill>
                <a:latin typeface="Calibri" pitchFamily="34" charset="0"/>
              </a:defRPr>
            </a:lvl8pPr>
            <a:lvl9pPr marL="3886200" indent="-228600" eaLnBrk="0" fontAlgn="base" hangingPunct="0">
              <a:lnSpc>
                <a:spcPct val="80000"/>
              </a:lnSpc>
              <a:spcBef>
                <a:spcPct val="20000"/>
              </a:spcBef>
              <a:spcAft>
                <a:spcPct val="0"/>
              </a:spcAft>
              <a:buChar char="•"/>
              <a:defRPr sz="3600" b="1">
                <a:solidFill>
                  <a:srgbClr val="000000"/>
                </a:solidFill>
                <a:latin typeface="Calibri" pitchFamily="34" charset="0"/>
              </a:defRPr>
            </a:lvl9pPr>
          </a:lstStyle>
          <a:p>
            <a:pPr algn="r" fontAlgn="base">
              <a:spcBef>
                <a:spcPct val="0"/>
              </a:spcBef>
              <a:spcAft>
                <a:spcPct val="0"/>
              </a:spcAft>
            </a:pPr>
            <a:fld id="{F96989DD-7FBA-4AEE-8AAD-FC41673482F2}" type="slidenum">
              <a:rPr lang="en-US" sz="1200" b="0">
                <a:latin typeface="Arial" charset="0"/>
              </a:rPr>
              <a:pPr algn="r" fontAlgn="base">
                <a:spcBef>
                  <a:spcPct val="0"/>
                </a:spcBef>
                <a:spcAft>
                  <a:spcPct val="0"/>
                </a:spcAft>
              </a:pPr>
              <a:t>60</a:t>
            </a:fld>
            <a:endParaRPr lang="en-US" sz="1200" b="0">
              <a:latin typeface="Arial" charset="0"/>
            </a:endParaRPr>
          </a:p>
        </p:txBody>
      </p:sp>
    </p:spTree>
    <p:extLst>
      <p:ext uri="{BB962C8B-B14F-4D97-AF65-F5344CB8AC3E}">
        <p14:creationId xmlns:p14="http://schemas.microsoft.com/office/powerpoint/2010/main" val="350359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MPT as a team yields even more benefits as members understand each others efficiencies, work together to improve deficiencies, relate MPT to real world situations together. Great team building exercise.</a:t>
            </a:r>
          </a:p>
        </p:txBody>
      </p:sp>
      <p:sp>
        <p:nvSpPr>
          <p:cNvPr id="91140" name="Slide Number Placeholder 3"/>
          <p:cNvSpPr txBox="1">
            <a:spLocks noGrp="1"/>
          </p:cNvSpPr>
          <p:nvPr/>
        </p:nvSpPr>
        <p:spPr bwMode="auto">
          <a:xfrm>
            <a:off x="4008438" y="8893102"/>
            <a:ext cx="3067050" cy="46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sz="3600" b="1">
                <a:solidFill>
                  <a:srgbClr val="000000"/>
                </a:solidFill>
                <a:latin typeface="Calibri" pitchFamily="34" charset="0"/>
              </a:defRPr>
            </a:lvl1pPr>
            <a:lvl2pPr marL="742950" indent="-285750" eaLnBrk="0" hangingPunct="0">
              <a:defRPr sz="3600" b="1">
                <a:solidFill>
                  <a:srgbClr val="000000"/>
                </a:solidFill>
                <a:latin typeface="Calibri" pitchFamily="34" charset="0"/>
              </a:defRPr>
            </a:lvl2pPr>
            <a:lvl3pPr marL="1143000" indent="-228600" eaLnBrk="0" hangingPunct="0">
              <a:defRPr sz="3600" b="1">
                <a:solidFill>
                  <a:srgbClr val="000000"/>
                </a:solidFill>
                <a:latin typeface="Calibri" pitchFamily="34" charset="0"/>
              </a:defRPr>
            </a:lvl3pPr>
            <a:lvl4pPr marL="1600200" indent="-228600" eaLnBrk="0" hangingPunct="0">
              <a:defRPr sz="3600" b="1">
                <a:solidFill>
                  <a:srgbClr val="000000"/>
                </a:solidFill>
                <a:latin typeface="Calibri" pitchFamily="34" charset="0"/>
              </a:defRPr>
            </a:lvl4pPr>
            <a:lvl5pPr marL="2057400" indent="-228600" eaLnBrk="0" hangingPunct="0">
              <a:defRPr sz="3600" b="1">
                <a:solidFill>
                  <a:srgbClr val="000000"/>
                </a:solidFill>
                <a:latin typeface="Calibri" pitchFamily="34" charset="0"/>
              </a:defRPr>
            </a:lvl5pPr>
            <a:lvl6pPr marL="2514600" indent="-228600" eaLnBrk="0" fontAlgn="base" hangingPunct="0">
              <a:lnSpc>
                <a:spcPct val="80000"/>
              </a:lnSpc>
              <a:spcBef>
                <a:spcPct val="20000"/>
              </a:spcBef>
              <a:spcAft>
                <a:spcPct val="0"/>
              </a:spcAft>
              <a:buChar char="•"/>
              <a:defRPr sz="3600" b="1">
                <a:solidFill>
                  <a:srgbClr val="000000"/>
                </a:solidFill>
                <a:latin typeface="Calibri" pitchFamily="34" charset="0"/>
              </a:defRPr>
            </a:lvl6pPr>
            <a:lvl7pPr marL="2971800" indent="-228600" eaLnBrk="0" fontAlgn="base" hangingPunct="0">
              <a:lnSpc>
                <a:spcPct val="80000"/>
              </a:lnSpc>
              <a:spcBef>
                <a:spcPct val="20000"/>
              </a:spcBef>
              <a:spcAft>
                <a:spcPct val="0"/>
              </a:spcAft>
              <a:buChar char="•"/>
              <a:defRPr sz="3600" b="1">
                <a:solidFill>
                  <a:srgbClr val="000000"/>
                </a:solidFill>
                <a:latin typeface="Calibri" pitchFamily="34" charset="0"/>
              </a:defRPr>
            </a:lvl7pPr>
            <a:lvl8pPr marL="3429000" indent="-228600" eaLnBrk="0" fontAlgn="base" hangingPunct="0">
              <a:lnSpc>
                <a:spcPct val="80000"/>
              </a:lnSpc>
              <a:spcBef>
                <a:spcPct val="20000"/>
              </a:spcBef>
              <a:spcAft>
                <a:spcPct val="0"/>
              </a:spcAft>
              <a:buChar char="•"/>
              <a:defRPr sz="3600" b="1">
                <a:solidFill>
                  <a:srgbClr val="000000"/>
                </a:solidFill>
                <a:latin typeface="Calibri" pitchFamily="34" charset="0"/>
              </a:defRPr>
            </a:lvl8pPr>
            <a:lvl9pPr marL="3886200" indent="-228600" eaLnBrk="0" fontAlgn="base" hangingPunct="0">
              <a:lnSpc>
                <a:spcPct val="80000"/>
              </a:lnSpc>
              <a:spcBef>
                <a:spcPct val="20000"/>
              </a:spcBef>
              <a:spcAft>
                <a:spcPct val="0"/>
              </a:spcAft>
              <a:buChar char="•"/>
              <a:defRPr sz="3600" b="1">
                <a:solidFill>
                  <a:srgbClr val="000000"/>
                </a:solidFill>
                <a:latin typeface="Calibri" pitchFamily="34" charset="0"/>
              </a:defRPr>
            </a:lvl9pPr>
          </a:lstStyle>
          <a:p>
            <a:pPr algn="r" fontAlgn="base">
              <a:spcBef>
                <a:spcPct val="0"/>
              </a:spcBef>
              <a:spcAft>
                <a:spcPct val="0"/>
              </a:spcAft>
            </a:pPr>
            <a:fld id="{F96989DD-7FBA-4AEE-8AAD-FC41673482F2}" type="slidenum">
              <a:rPr lang="en-US" sz="1200" b="0">
                <a:latin typeface="Arial" charset="0"/>
              </a:rPr>
              <a:pPr algn="r" fontAlgn="base">
                <a:spcBef>
                  <a:spcPct val="0"/>
                </a:spcBef>
                <a:spcAft>
                  <a:spcPct val="0"/>
                </a:spcAft>
              </a:pPr>
              <a:t>61</a:t>
            </a:fld>
            <a:endParaRPr lang="en-US" sz="1200" b="0">
              <a:latin typeface="Arial" charset="0"/>
            </a:endParaRPr>
          </a:p>
        </p:txBody>
      </p:sp>
    </p:spTree>
    <p:extLst>
      <p:ext uri="{BB962C8B-B14F-4D97-AF65-F5344CB8AC3E}">
        <p14:creationId xmlns:p14="http://schemas.microsoft.com/office/powerpoint/2010/main" val="3882396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john@combatbraintraining.com  847-791-1825   www.combatbraintraining.com </a:t>
            </a:r>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0872345C-FCD8-48E8-B03C-F6D079A13A49}" type="slidenum">
              <a:rPr lang="en-US"/>
              <a:pPr>
                <a:defRPr/>
              </a:pPr>
              <a:t>‹#›</a:t>
            </a:fld>
            <a:endParaRPr lang="en-US"/>
          </a:p>
        </p:txBody>
      </p:sp>
    </p:spTree>
    <p:extLst>
      <p:ext uri="{BB962C8B-B14F-4D97-AF65-F5344CB8AC3E}">
        <p14:creationId xmlns:p14="http://schemas.microsoft.com/office/powerpoint/2010/main" val="410702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john@combatbraintraining.com  847-791-1825   www.combatbraintraining.com </a:t>
            </a:r>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A6E784D7-A522-4BB4-AE03-197ACEE6402F}" type="slidenum">
              <a:rPr lang="en-US"/>
              <a:pPr>
                <a:defRPr/>
              </a:pPr>
              <a:t>‹#›</a:t>
            </a:fld>
            <a:endParaRPr lang="en-US"/>
          </a:p>
        </p:txBody>
      </p:sp>
    </p:spTree>
    <p:extLst>
      <p:ext uri="{BB962C8B-B14F-4D97-AF65-F5344CB8AC3E}">
        <p14:creationId xmlns:p14="http://schemas.microsoft.com/office/powerpoint/2010/main" val="78505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john@combatbraintraining.com  847-791-1825   www.combatbraintraining.com </a:t>
            </a:r>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085940BA-362D-45BA-BA29-FBFDB181942F}" type="slidenum">
              <a:rPr lang="en-US"/>
              <a:pPr>
                <a:defRPr/>
              </a:pPr>
              <a:t>‹#›</a:t>
            </a:fld>
            <a:endParaRPr lang="en-US"/>
          </a:p>
        </p:txBody>
      </p:sp>
    </p:spTree>
    <p:extLst>
      <p:ext uri="{BB962C8B-B14F-4D97-AF65-F5344CB8AC3E}">
        <p14:creationId xmlns:p14="http://schemas.microsoft.com/office/powerpoint/2010/main" val="259432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john@combatbraintraining.com  847-791-1825   www.combatbraintraining.com </a:t>
            </a:r>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8D14253A-9BBE-477D-A86F-94F29F8E20A1}" type="slidenum">
              <a:rPr lang="en-US"/>
              <a:pPr>
                <a:defRPr/>
              </a:pPr>
              <a:t>‹#›</a:t>
            </a:fld>
            <a:endParaRPr lang="en-US"/>
          </a:p>
        </p:txBody>
      </p:sp>
    </p:spTree>
    <p:extLst>
      <p:ext uri="{BB962C8B-B14F-4D97-AF65-F5344CB8AC3E}">
        <p14:creationId xmlns:p14="http://schemas.microsoft.com/office/powerpoint/2010/main" val="409971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r>
              <a:rPr lang="en-US"/>
              <a:t>john@combatbraintraining.com  847-791-1825   www.combatbraintraining.com </a:t>
            </a:r>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B99C577D-7119-486E-83FA-0B3FA3E33D5C}" type="slidenum">
              <a:rPr lang="en-US"/>
              <a:pPr>
                <a:defRPr/>
              </a:pPr>
              <a:t>‹#›</a:t>
            </a:fld>
            <a:endParaRPr lang="en-US"/>
          </a:p>
        </p:txBody>
      </p:sp>
    </p:spTree>
    <p:extLst>
      <p:ext uri="{BB962C8B-B14F-4D97-AF65-F5344CB8AC3E}">
        <p14:creationId xmlns:p14="http://schemas.microsoft.com/office/powerpoint/2010/main" val="381187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r>
              <a:rPr lang="en-US"/>
              <a:t>john@combatbraintraining.com  847-791-1825   www.combatbraintraining.com </a:t>
            </a:r>
          </a:p>
        </p:txBody>
      </p:sp>
      <p:sp>
        <p:nvSpPr>
          <p:cNvPr id="7" name="Slide Number Placeholder 6"/>
          <p:cNvSpPr>
            <a:spLocks noGrp="1"/>
          </p:cNvSpPr>
          <p:nvPr>
            <p:ph type="sldNum" sz="quarter" idx="12"/>
          </p:nvPr>
        </p:nvSpPr>
        <p:spPr/>
        <p:txBody>
          <a:bodyPr/>
          <a:lstStyle>
            <a:lvl1pPr>
              <a:defRPr>
                <a:solidFill>
                  <a:prstClr val="black">
                    <a:tint val="75000"/>
                  </a:prstClr>
                </a:solidFill>
              </a:defRPr>
            </a:lvl1pPr>
          </a:lstStyle>
          <a:p>
            <a:pPr>
              <a:defRPr/>
            </a:pPr>
            <a:fld id="{A573A78C-1EED-4C04-90C2-91E6CD2A3AE9}" type="slidenum">
              <a:rPr lang="en-US"/>
              <a:pPr>
                <a:defRPr/>
              </a:pPr>
              <a:t>‹#›</a:t>
            </a:fld>
            <a:endParaRPr lang="en-US"/>
          </a:p>
        </p:txBody>
      </p:sp>
    </p:spTree>
    <p:extLst>
      <p:ext uri="{BB962C8B-B14F-4D97-AF65-F5344CB8AC3E}">
        <p14:creationId xmlns:p14="http://schemas.microsoft.com/office/powerpoint/2010/main" val="326461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8" name="Footer Placeholder 7"/>
          <p:cNvSpPr>
            <a:spLocks noGrp="1"/>
          </p:cNvSpPr>
          <p:nvPr>
            <p:ph type="ftr" sz="quarter" idx="11"/>
          </p:nvPr>
        </p:nvSpPr>
        <p:spPr/>
        <p:txBody>
          <a:bodyPr/>
          <a:lstStyle>
            <a:lvl1pPr>
              <a:defRPr>
                <a:solidFill>
                  <a:prstClr val="black">
                    <a:tint val="75000"/>
                  </a:prstClr>
                </a:solidFill>
              </a:defRPr>
            </a:lvl1pPr>
          </a:lstStyle>
          <a:p>
            <a:pPr>
              <a:defRPr/>
            </a:pPr>
            <a:r>
              <a:rPr lang="en-US"/>
              <a:t>john@combatbraintraining.com  847-791-1825   www.combatbraintraining.com </a:t>
            </a:r>
          </a:p>
        </p:txBody>
      </p:sp>
      <p:sp>
        <p:nvSpPr>
          <p:cNvPr id="9" name="Slide Number Placeholder 8"/>
          <p:cNvSpPr>
            <a:spLocks noGrp="1"/>
          </p:cNvSpPr>
          <p:nvPr>
            <p:ph type="sldNum" sz="quarter" idx="12"/>
          </p:nvPr>
        </p:nvSpPr>
        <p:spPr/>
        <p:txBody>
          <a:bodyPr/>
          <a:lstStyle>
            <a:lvl1pPr>
              <a:defRPr>
                <a:solidFill>
                  <a:prstClr val="black">
                    <a:tint val="75000"/>
                  </a:prstClr>
                </a:solidFill>
              </a:defRPr>
            </a:lvl1pPr>
          </a:lstStyle>
          <a:p>
            <a:pPr>
              <a:defRPr/>
            </a:pPr>
            <a:fld id="{3BECDAF3-30A6-4BB6-906B-8894E48685A7}" type="slidenum">
              <a:rPr lang="en-US"/>
              <a:pPr>
                <a:defRPr/>
              </a:pPr>
              <a:t>‹#›</a:t>
            </a:fld>
            <a:endParaRPr lang="en-US"/>
          </a:p>
        </p:txBody>
      </p:sp>
    </p:spTree>
    <p:extLst>
      <p:ext uri="{BB962C8B-B14F-4D97-AF65-F5344CB8AC3E}">
        <p14:creationId xmlns:p14="http://schemas.microsoft.com/office/powerpoint/2010/main" val="26103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prstClr val="black">
                    <a:tint val="75000"/>
                  </a:prstClr>
                </a:solidFill>
              </a:defRPr>
            </a:lvl1pPr>
          </a:lstStyle>
          <a:p>
            <a:pPr>
              <a:defRPr/>
            </a:pPr>
            <a:r>
              <a:rPr lang="en-US"/>
              <a:t>john@combatbraintraining.com  847-791-1825   www.combatbraintraining.com </a:t>
            </a:r>
          </a:p>
        </p:txBody>
      </p:sp>
      <p:sp>
        <p:nvSpPr>
          <p:cNvPr id="5" name="Slide Number Placeholder 4"/>
          <p:cNvSpPr>
            <a:spLocks noGrp="1"/>
          </p:cNvSpPr>
          <p:nvPr>
            <p:ph type="sldNum" sz="quarter" idx="12"/>
          </p:nvPr>
        </p:nvSpPr>
        <p:spPr/>
        <p:txBody>
          <a:bodyPr/>
          <a:lstStyle>
            <a:lvl1pPr>
              <a:defRPr>
                <a:solidFill>
                  <a:prstClr val="black">
                    <a:tint val="75000"/>
                  </a:prstClr>
                </a:solidFill>
              </a:defRPr>
            </a:lvl1pPr>
          </a:lstStyle>
          <a:p>
            <a:pPr>
              <a:defRPr/>
            </a:pPr>
            <a:fld id="{BA8E1D57-D608-4FD9-828D-DB2B2B62C069}" type="slidenum">
              <a:rPr lang="en-US"/>
              <a:pPr>
                <a:defRPr/>
              </a:pPr>
              <a:t>‹#›</a:t>
            </a:fld>
            <a:endParaRPr lang="en-US"/>
          </a:p>
        </p:txBody>
      </p:sp>
    </p:spTree>
    <p:extLst>
      <p:ext uri="{BB962C8B-B14F-4D97-AF65-F5344CB8AC3E}">
        <p14:creationId xmlns:p14="http://schemas.microsoft.com/office/powerpoint/2010/main" val="276674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john@combatbraintraining.com  847-791-1825   www.combatbraintraining.com </a:t>
            </a:r>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248437D6-B9C3-408B-B425-2BBA4256F638}" type="slidenum">
              <a:rPr lang="en-US"/>
              <a:pPr>
                <a:defRPr/>
              </a:pPr>
              <a:t>‹#›</a:t>
            </a:fld>
            <a:endParaRPr lang="en-US"/>
          </a:p>
        </p:txBody>
      </p:sp>
    </p:spTree>
    <p:extLst>
      <p:ext uri="{BB962C8B-B14F-4D97-AF65-F5344CB8AC3E}">
        <p14:creationId xmlns:p14="http://schemas.microsoft.com/office/powerpoint/2010/main" val="18736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r>
              <a:rPr lang="en-US"/>
              <a:t>john@combatbraintraining.com  847-791-1825   www.combatbraintraining.com </a:t>
            </a:r>
          </a:p>
        </p:txBody>
      </p:sp>
      <p:sp>
        <p:nvSpPr>
          <p:cNvPr id="7" name="Slide Number Placeholder 6"/>
          <p:cNvSpPr>
            <a:spLocks noGrp="1"/>
          </p:cNvSpPr>
          <p:nvPr>
            <p:ph type="sldNum" sz="quarter" idx="12"/>
          </p:nvPr>
        </p:nvSpPr>
        <p:spPr/>
        <p:txBody>
          <a:bodyPr/>
          <a:lstStyle>
            <a:lvl1pPr>
              <a:defRPr>
                <a:solidFill>
                  <a:prstClr val="black">
                    <a:tint val="75000"/>
                  </a:prstClr>
                </a:solidFill>
              </a:defRPr>
            </a:lvl1pPr>
          </a:lstStyle>
          <a:p>
            <a:pPr>
              <a:defRPr/>
            </a:pPr>
            <a:fld id="{4CA43448-2D5B-4EAC-B851-ACAD3F8EF85C}" type="slidenum">
              <a:rPr lang="en-US"/>
              <a:pPr>
                <a:defRPr/>
              </a:pPr>
              <a:t>‹#›</a:t>
            </a:fld>
            <a:endParaRPr lang="en-US"/>
          </a:p>
        </p:txBody>
      </p:sp>
    </p:spTree>
    <p:extLst>
      <p:ext uri="{BB962C8B-B14F-4D97-AF65-F5344CB8AC3E}">
        <p14:creationId xmlns:p14="http://schemas.microsoft.com/office/powerpoint/2010/main" val="3062666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r>
              <a:rPr lang="en-US"/>
              <a:t>john@combatbraintraining.com  847-791-1825   www.combatbraintraining.com </a:t>
            </a:r>
          </a:p>
        </p:txBody>
      </p:sp>
      <p:sp>
        <p:nvSpPr>
          <p:cNvPr id="7" name="Slide Number Placeholder 6"/>
          <p:cNvSpPr>
            <a:spLocks noGrp="1"/>
          </p:cNvSpPr>
          <p:nvPr>
            <p:ph type="sldNum" sz="quarter" idx="12"/>
          </p:nvPr>
        </p:nvSpPr>
        <p:spPr/>
        <p:txBody>
          <a:bodyPr/>
          <a:lstStyle>
            <a:lvl1pPr>
              <a:defRPr>
                <a:solidFill>
                  <a:prstClr val="black">
                    <a:tint val="75000"/>
                  </a:prstClr>
                </a:solidFill>
              </a:defRPr>
            </a:lvl1pPr>
          </a:lstStyle>
          <a:p>
            <a:pPr>
              <a:defRPr/>
            </a:pPr>
            <a:fld id="{7BDF4ACC-DDD3-4144-98A4-429B0650BC5B}" type="slidenum">
              <a:rPr lang="en-US"/>
              <a:pPr>
                <a:defRPr/>
              </a:pPr>
              <a:t>‹#›</a:t>
            </a:fld>
            <a:endParaRPr lang="en-US"/>
          </a:p>
        </p:txBody>
      </p:sp>
    </p:spTree>
    <p:extLst>
      <p:ext uri="{BB962C8B-B14F-4D97-AF65-F5344CB8AC3E}">
        <p14:creationId xmlns:p14="http://schemas.microsoft.com/office/powerpoint/2010/main" val="208214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i="1" dirty="0">
              <a:solidFill>
                <a:prstClr val="black"/>
              </a:solidFill>
            </a:endParaRPr>
          </a:p>
        </p:txBody>
      </p:sp>
      <p:sp>
        <p:nvSpPr>
          <p:cNvPr id="5" name="Footer Placeholder 4"/>
          <p:cNvSpPr>
            <a:spLocks noGrp="1"/>
          </p:cNvSpPr>
          <p:nvPr>
            <p:ph type="ftr" sz="quarter" idx="3"/>
          </p:nvPr>
        </p:nvSpPr>
        <p:spPr>
          <a:xfrm>
            <a:off x="2667000" y="6356350"/>
            <a:ext cx="3733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i="1">
                <a:solidFill>
                  <a:prstClr val="black">
                    <a:tint val="75000"/>
                  </a:prstClr>
                </a:solidFill>
                <a:latin typeface="Arial" charset="0"/>
              </a:rPr>
              <a:t>john@combatbraintraining.com  847-791-1825   www.combatbraintraining.com </a:t>
            </a:r>
            <a:endParaRPr lang="en-US" i="1"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0B9ED952-4DD8-4C02-A035-23E7F2ACD3FA}"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3128474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hemeOverride" Target="../theme/themeOverride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4.xml"/><Relationship Id="rId1" Type="http://schemas.openxmlformats.org/officeDocument/2006/relationships/themeOverride" Target="../theme/themeOverride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4.xml"/><Relationship Id="rId1" Type="http://schemas.openxmlformats.org/officeDocument/2006/relationships/themeOverride" Target="../theme/themeOverride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hemeOverride" Target="../theme/themeOverride16.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hemeOverride" Target="../theme/themeOverride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4.jpg"/><Relationship Id="rId5" Type="http://schemas.microsoft.com/office/2007/relationships/hdphoto" Target="../media/hdphoto1.wdp"/><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g"/><Relationship Id="rId18" Type="http://schemas.openxmlformats.org/officeDocument/2006/relationships/image" Target="../media/image42.jpeg"/><Relationship Id="rId26" Type="http://schemas.openxmlformats.org/officeDocument/2006/relationships/image" Target="../media/image50.jpg"/><Relationship Id="rId3" Type="http://schemas.openxmlformats.org/officeDocument/2006/relationships/image" Target="../media/image27.jpg"/><Relationship Id="rId21" Type="http://schemas.openxmlformats.org/officeDocument/2006/relationships/image" Target="../media/image45.jpeg"/><Relationship Id="rId34" Type="http://schemas.openxmlformats.org/officeDocument/2006/relationships/image" Target="../media/image58.jpg"/><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jpg"/><Relationship Id="rId25" Type="http://schemas.openxmlformats.org/officeDocument/2006/relationships/image" Target="../media/image49.png"/><Relationship Id="rId33" Type="http://schemas.openxmlformats.org/officeDocument/2006/relationships/image" Target="../media/image57.jpeg"/><Relationship Id="rId2" Type="http://schemas.openxmlformats.org/officeDocument/2006/relationships/notesSlide" Target="../notesSlides/notesSlide5.xml"/><Relationship Id="rId16" Type="http://schemas.openxmlformats.org/officeDocument/2006/relationships/image" Target="../media/image40.jpeg"/><Relationship Id="rId20" Type="http://schemas.openxmlformats.org/officeDocument/2006/relationships/image" Target="../media/image44.jpg"/><Relationship Id="rId29" Type="http://schemas.openxmlformats.org/officeDocument/2006/relationships/image" Target="../media/image53.jp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jpg"/><Relationship Id="rId5" Type="http://schemas.openxmlformats.org/officeDocument/2006/relationships/image" Target="../media/image29.jpeg"/><Relationship Id="rId15" Type="http://schemas.openxmlformats.org/officeDocument/2006/relationships/image" Target="../media/image39.jpeg"/><Relationship Id="rId23" Type="http://schemas.openxmlformats.org/officeDocument/2006/relationships/image" Target="../media/image47.jpeg"/><Relationship Id="rId28" Type="http://schemas.openxmlformats.org/officeDocument/2006/relationships/image" Target="../media/image52.jpg"/><Relationship Id="rId36" Type="http://schemas.openxmlformats.org/officeDocument/2006/relationships/image" Target="../media/image60.jpg"/><Relationship Id="rId10" Type="http://schemas.openxmlformats.org/officeDocument/2006/relationships/image" Target="../media/image34.jpg"/><Relationship Id="rId19" Type="http://schemas.openxmlformats.org/officeDocument/2006/relationships/image" Target="../media/image43.jpg"/><Relationship Id="rId31" Type="http://schemas.openxmlformats.org/officeDocument/2006/relationships/image" Target="../media/image55.jp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gif"/><Relationship Id="rId22" Type="http://schemas.openxmlformats.org/officeDocument/2006/relationships/image" Target="../media/image46.jpg"/><Relationship Id="rId27" Type="http://schemas.openxmlformats.org/officeDocument/2006/relationships/image" Target="../media/image51.jpg"/><Relationship Id="rId30" Type="http://schemas.openxmlformats.org/officeDocument/2006/relationships/image" Target="../media/image54.png"/><Relationship Id="rId35"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mailto:john@combatbraintraining.com"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59.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hemeOverride" Target="../theme/themeOverride8.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514600"/>
            <a:ext cx="8229600" cy="1143000"/>
          </a:xfrm>
        </p:spPr>
        <p:txBody>
          <a:bodyPr/>
          <a:lstStyle/>
          <a:p>
            <a:br>
              <a:rPr lang="en-US" b="1" dirty="0">
                <a:solidFill>
                  <a:schemeClr val="tx2"/>
                </a:solidFill>
              </a:rPr>
            </a:br>
            <a:br>
              <a:rPr lang="en-US" b="1" dirty="0">
                <a:solidFill>
                  <a:schemeClr val="tx2"/>
                </a:solidFill>
              </a:rPr>
            </a:br>
            <a:endParaRPr lang="en-US" b="1" dirty="0">
              <a:solidFill>
                <a:schemeClr val="tx2"/>
              </a:solidFill>
            </a:endParaRPr>
          </a:p>
        </p:txBody>
      </p:sp>
      <p:pic>
        <p:nvPicPr>
          <p:cNvPr id="8" name="Content Placeholder 9">
            <a:extLst>
              <a:ext uri="{FF2B5EF4-FFF2-40B4-BE49-F238E27FC236}">
                <a16:creationId xmlns:a16="http://schemas.microsoft.com/office/drawing/2014/main" id="{4698D1C4-0E34-49DA-89E2-097D1B048CB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99018" y="1833505"/>
            <a:ext cx="2664141" cy="2664141"/>
          </a:xfrm>
        </p:spPr>
      </p:pic>
      <p:sp>
        <p:nvSpPr>
          <p:cNvPr id="9" name="Content Placeholder 5">
            <a:extLst>
              <a:ext uri="{FF2B5EF4-FFF2-40B4-BE49-F238E27FC236}">
                <a16:creationId xmlns:a16="http://schemas.microsoft.com/office/drawing/2014/main" id="{3F3F8B9D-2B20-4FA5-B086-57D479D867A0}"/>
              </a:ext>
            </a:extLst>
          </p:cNvPr>
          <p:cNvSpPr>
            <a:spLocks noGrp="1"/>
          </p:cNvSpPr>
          <p:nvPr>
            <p:ph sz="half" idx="2"/>
          </p:nvPr>
        </p:nvSpPr>
        <p:spPr>
          <a:xfrm>
            <a:off x="4319277" y="2021207"/>
            <a:ext cx="4144481" cy="3316486"/>
          </a:xfrm>
        </p:spPr>
        <p:txBody>
          <a:bodyPr>
            <a:normAutofit/>
          </a:bodyPr>
          <a:lstStyle/>
          <a:p>
            <a:pPr marL="0" indent="0" algn="ctr">
              <a:buNone/>
            </a:pPr>
            <a:r>
              <a:rPr lang="en-US" b="1" i="1" dirty="0"/>
              <a:t>“People do not decide their futures, they decide their habits and their habits decide their futures.” F.M. Alexander</a:t>
            </a:r>
            <a:endParaRPr lang="en-US" sz="2000" dirty="0"/>
          </a:p>
        </p:txBody>
      </p:sp>
      <p:sp>
        <p:nvSpPr>
          <p:cNvPr id="2" name="TextBox 1">
            <a:extLst>
              <a:ext uri="{FF2B5EF4-FFF2-40B4-BE49-F238E27FC236}">
                <a16:creationId xmlns:a16="http://schemas.microsoft.com/office/drawing/2014/main" id="{FF0C6840-7E2F-4E98-8189-1633E3C3EE87}"/>
              </a:ext>
            </a:extLst>
          </p:cNvPr>
          <p:cNvSpPr txBox="1"/>
          <p:nvPr/>
        </p:nvSpPr>
        <p:spPr>
          <a:xfrm>
            <a:off x="877729" y="491371"/>
            <a:ext cx="7388542" cy="923330"/>
          </a:xfrm>
          <a:prstGeom prst="rect">
            <a:avLst/>
          </a:prstGeom>
          <a:noFill/>
        </p:spPr>
        <p:txBody>
          <a:bodyPr wrap="square" rtlCol="0">
            <a:spAutoFit/>
          </a:bodyPr>
          <a:lstStyle/>
          <a:p>
            <a:pPr algn="ctr"/>
            <a:r>
              <a:rPr lang="en-US" sz="5400" b="1" i="1" dirty="0"/>
              <a:t>Hack Your Habits!</a:t>
            </a:r>
            <a:endParaRPr lang="en-US" sz="4000" b="1" i="1" dirty="0"/>
          </a:p>
        </p:txBody>
      </p:sp>
      <p:sp>
        <p:nvSpPr>
          <p:cNvPr id="10" name="TextBox 9">
            <a:extLst>
              <a:ext uri="{FF2B5EF4-FFF2-40B4-BE49-F238E27FC236}">
                <a16:creationId xmlns:a16="http://schemas.microsoft.com/office/drawing/2014/main" id="{868F338B-38B2-44A3-BFF9-245031D120CB}"/>
              </a:ext>
            </a:extLst>
          </p:cNvPr>
          <p:cNvSpPr txBox="1"/>
          <p:nvPr/>
        </p:nvSpPr>
        <p:spPr>
          <a:xfrm>
            <a:off x="-457200" y="5337693"/>
            <a:ext cx="9067800" cy="1200329"/>
          </a:xfrm>
          <a:prstGeom prst="rect">
            <a:avLst/>
          </a:prstGeom>
          <a:noFill/>
        </p:spPr>
        <p:txBody>
          <a:bodyPr wrap="square">
            <a:spAutoFit/>
          </a:bodyPr>
          <a:lstStyle/>
          <a:p>
            <a:pPr algn="ctr"/>
            <a:r>
              <a:rPr lang="en-US" sz="1800" b="1" dirty="0"/>
              <a:t>John Kennedy</a:t>
            </a:r>
          </a:p>
          <a:p>
            <a:pPr algn="ctr"/>
            <a:r>
              <a:rPr lang="en-US" sz="1800" dirty="0"/>
              <a:t>President and Primary Neuroplastician </a:t>
            </a:r>
          </a:p>
          <a:p>
            <a:pPr algn="ctr"/>
            <a:r>
              <a:rPr lang="en-US" sz="1800" dirty="0"/>
              <a:t>Mental Performance Institute</a:t>
            </a:r>
          </a:p>
          <a:p>
            <a:pPr algn="ctr"/>
            <a:r>
              <a:rPr lang="en-US" sz="1800" i="1" dirty="0"/>
              <a:t>john@combatbraintraining.com</a:t>
            </a:r>
          </a:p>
        </p:txBody>
      </p:sp>
    </p:spTree>
    <p:extLst>
      <p:ext uri="{BB962C8B-B14F-4D97-AF65-F5344CB8AC3E}">
        <p14:creationId xmlns:p14="http://schemas.microsoft.com/office/powerpoint/2010/main" val="38525463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dirty="0">
                <a:solidFill>
                  <a:schemeClr val="tx1"/>
                </a:solidFill>
              </a:rPr>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10</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1790700" y="381000"/>
            <a:ext cx="5715000" cy="707886"/>
          </a:xfrm>
          <a:prstGeom prst="rect">
            <a:avLst/>
          </a:prstGeom>
          <a:noFill/>
        </p:spPr>
        <p:txBody>
          <a:bodyPr wrap="square" rtlCol="0">
            <a:spAutoFit/>
          </a:bodyPr>
          <a:lstStyle/>
          <a:p>
            <a:pPr algn="ctr"/>
            <a:r>
              <a:rPr lang="en-US" sz="4000" b="1" dirty="0"/>
              <a:t>Results:</a:t>
            </a:r>
          </a:p>
        </p:txBody>
      </p:sp>
      <p:pic>
        <p:nvPicPr>
          <p:cNvPr id="7" name="Picture 6">
            <a:extLst>
              <a:ext uri="{FF2B5EF4-FFF2-40B4-BE49-F238E27FC236}">
                <a16:creationId xmlns:a16="http://schemas.microsoft.com/office/drawing/2014/main" id="{2BEF8CC6-8F8E-4163-8E8D-AE34ED3E1D0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240" y="5699760"/>
            <a:ext cx="1143000" cy="1143000"/>
          </a:xfrm>
          <a:prstGeom prst="rect">
            <a:avLst/>
          </a:prstGeom>
        </p:spPr>
      </p:pic>
      <p:sp>
        <p:nvSpPr>
          <p:cNvPr id="8" name="TextBox 7">
            <a:extLst>
              <a:ext uri="{FF2B5EF4-FFF2-40B4-BE49-F238E27FC236}">
                <a16:creationId xmlns:a16="http://schemas.microsoft.com/office/drawing/2014/main" id="{9DDE00DE-050E-4DA4-9A8E-4D316E1AC48D}"/>
              </a:ext>
            </a:extLst>
          </p:cNvPr>
          <p:cNvSpPr txBox="1"/>
          <p:nvPr/>
        </p:nvSpPr>
        <p:spPr>
          <a:xfrm>
            <a:off x="304800" y="1117461"/>
            <a:ext cx="8534400" cy="5139869"/>
          </a:xfrm>
          <a:prstGeom prst="rect">
            <a:avLst/>
          </a:prstGeom>
          <a:noFill/>
        </p:spPr>
        <p:txBody>
          <a:bodyPr wrap="square" rtlCol="0">
            <a:spAutoFit/>
          </a:bodyPr>
          <a:lstStyle/>
          <a:p>
            <a:pPr marL="571500" indent="-571500">
              <a:buFont typeface="Arial" panose="020B0604020202020204" pitchFamily="34" charset="0"/>
              <a:buChar char="•"/>
            </a:pPr>
            <a:r>
              <a:rPr lang="en-US" sz="3200" b="1" i="1" dirty="0"/>
              <a:t>Best service ever!</a:t>
            </a:r>
          </a:p>
          <a:p>
            <a:pPr marL="571500" indent="-571500">
              <a:buFont typeface="Arial" panose="020B0604020202020204" pitchFamily="34" charset="0"/>
              <a:buChar char="•"/>
            </a:pPr>
            <a:r>
              <a:rPr lang="en-US" sz="3200" b="1" dirty="0"/>
              <a:t>Platform for future innovations including food</a:t>
            </a:r>
          </a:p>
          <a:p>
            <a:pPr marL="571500" indent="-571500">
              <a:buFont typeface="Arial" panose="020B0604020202020204" pitchFamily="34" charset="0"/>
              <a:buChar char="•"/>
            </a:pPr>
            <a:r>
              <a:rPr lang="en-US" sz="3200" b="1" dirty="0"/>
              <a:t>One of fastest restaurants to be top rated in Chicago Magazine</a:t>
            </a:r>
          </a:p>
          <a:p>
            <a:pPr marL="571500" indent="-571500">
              <a:buFont typeface="Arial" panose="020B0604020202020204" pitchFamily="34" charset="0"/>
              <a:buChar char="•"/>
            </a:pPr>
            <a:r>
              <a:rPr lang="en-US" sz="3200" b="1" dirty="0"/>
              <a:t>Happy staff – servers sold their stations</a:t>
            </a:r>
          </a:p>
          <a:p>
            <a:pPr marL="571500" indent="-571500">
              <a:buFont typeface="Arial" panose="020B0604020202020204" pitchFamily="34" charset="0"/>
              <a:buChar char="•"/>
            </a:pPr>
            <a:r>
              <a:rPr lang="en-US" sz="3200" b="1" dirty="0"/>
              <a:t>Happy customers</a:t>
            </a:r>
          </a:p>
          <a:p>
            <a:pPr marL="571500" indent="-571500">
              <a:buFont typeface="Arial" panose="020B0604020202020204" pitchFamily="34" charset="0"/>
              <a:buChar char="•"/>
            </a:pPr>
            <a:r>
              <a:rPr lang="en-US" sz="3200" b="1" dirty="0"/>
              <a:t>Happy Owner</a:t>
            </a:r>
          </a:p>
          <a:p>
            <a:pPr marL="571500" indent="-571500">
              <a:buFont typeface="Arial" panose="020B0604020202020204" pitchFamily="34" charset="0"/>
              <a:buChar char="•"/>
            </a:pPr>
            <a:r>
              <a:rPr lang="en-US" sz="3200" b="1" dirty="0"/>
              <a:t>Happy me!</a:t>
            </a:r>
          </a:p>
          <a:p>
            <a:pPr marL="571500" indent="-571500">
              <a:buFont typeface="Arial" panose="020B0604020202020204" pitchFamily="34" charset="0"/>
              <a:buChar char="•"/>
            </a:pPr>
            <a:endParaRPr lang="en-US" sz="3200" b="1" dirty="0"/>
          </a:p>
          <a:p>
            <a:pPr marL="571500" indent="-571500">
              <a:buFont typeface="Arial" panose="020B0604020202020204" pitchFamily="34" charset="0"/>
              <a:buChar char="•"/>
            </a:pPr>
            <a:endParaRPr lang="en-US" sz="4000" b="1" dirty="0"/>
          </a:p>
        </p:txBody>
      </p:sp>
    </p:spTree>
    <p:extLst>
      <p:ext uri="{BB962C8B-B14F-4D97-AF65-F5344CB8AC3E}">
        <p14:creationId xmlns:p14="http://schemas.microsoft.com/office/powerpoint/2010/main" val="173809561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11</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419100" y="388456"/>
            <a:ext cx="8229600" cy="923330"/>
          </a:xfrm>
          <a:prstGeom prst="rect">
            <a:avLst/>
          </a:prstGeom>
          <a:noFill/>
        </p:spPr>
        <p:txBody>
          <a:bodyPr wrap="square" rtlCol="0">
            <a:spAutoFit/>
          </a:bodyPr>
          <a:lstStyle/>
          <a:p>
            <a:pPr algn="ctr"/>
            <a:r>
              <a:rPr lang="en-US" sz="5400" b="1" dirty="0"/>
              <a:t>Capability Maturity Model</a:t>
            </a:r>
          </a:p>
        </p:txBody>
      </p:sp>
      <p:grpSp>
        <p:nvGrpSpPr>
          <p:cNvPr id="21" name="Group 20">
            <a:extLst>
              <a:ext uri="{FF2B5EF4-FFF2-40B4-BE49-F238E27FC236}">
                <a16:creationId xmlns:a16="http://schemas.microsoft.com/office/drawing/2014/main" id="{7252E1D6-E0CC-488B-A77C-4CAECA961C9F}"/>
              </a:ext>
            </a:extLst>
          </p:cNvPr>
          <p:cNvGrpSpPr/>
          <p:nvPr/>
        </p:nvGrpSpPr>
        <p:grpSpPr>
          <a:xfrm>
            <a:off x="762000" y="1066800"/>
            <a:ext cx="6703122" cy="4591835"/>
            <a:chOff x="-188257" y="2050255"/>
            <a:chExt cx="6703122" cy="5210593"/>
          </a:xfrm>
        </p:grpSpPr>
        <p:graphicFrame>
          <p:nvGraphicFramePr>
            <p:cNvPr id="15" name="Diagram 14">
              <a:extLst>
                <a:ext uri="{FF2B5EF4-FFF2-40B4-BE49-F238E27FC236}">
                  <a16:creationId xmlns:a16="http://schemas.microsoft.com/office/drawing/2014/main" id="{F9AFC535-8718-4C34-A851-167C6359DD18}"/>
                </a:ext>
              </a:extLst>
            </p:cNvPr>
            <p:cNvGraphicFramePr/>
            <p:nvPr>
              <p:extLst>
                <p:ext uri="{D42A27DB-BD31-4B8C-83A1-F6EECF244321}">
                  <p14:modId xmlns:p14="http://schemas.microsoft.com/office/powerpoint/2010/main" val="3284713961"/>
                </p:ext>
              </p:extLst>
            </p:nvPr>
          </p:nvGraphicFramePr>
          <p:xfrm>
            <a:off x="123857" y="205025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3ED785B6-B53B-4925-A607-7AED58173F54}"/>
                </a:ext>
              </a:extLst>
            </p:cNvPr>
            <p:cNvSpPr txBox="1"/>
            <p:nvPr/>
          </p:nvSpPr>
          <p:spPr>
            <a:xfrm>
              <a:off x="-188257" y="4628921"/>
              <a:ext cx="2474656" cy="830997"/>
            </a:xfrm>
            <a:prstGeom prst="rect">
              <a:avLst/>
            </a:prstGeom>
            <a:noFill/>
          </p:spPr>
          <p:txBody>
            <a:bodyPr wrap="square" rtlCol="0">
              <a:spAutoFit/>
            </a:bodyPr>
            <a:lstStyle/>
            <a:p>
              <a:pPr algn="ctr"/>
              <a:r>
                <a:rPr lang="en-US" sz="2400" dirty="0"/>
                <a:t>herding </a:t>
              </a:r>
            </a:p>
            <a:p>
              <a:pPr algn="ctr"/>
              <a:r>
                <a:rPr lang="en-US" sz="2400" dirty="0"/>
                <a:t>cats</a:t>
              </a:r>
            </a:p>
          </p:txBody>
        </p:sp>
        <p:sp>
          <p:nvSpPr>
            <p:cNvPr id="18" name="TextBox 17">
              <a:extLst>
                <a:ext uri="{FF2B5EF4-FFF2-40B4-BE49-F238E27FC236}">
                  <a16:creationId xmlns:a16="http://schemas.microsoft.com/office/drawing/2014/main" id="{76589C61-791C-44B3-BC4B-C328999BB140}"/>
                </a:ext>
              </a:extLst>
            </p:cNvPr>
            <p:cNvSpPr txBox="1"/>
            <p:nvPr/>
          </p:nvSpPr>
          <p:spPr>
            <a:xfrm>
              <a:off x="2050485" y="4080918"/>
              <a:ext cx="2474656" cy="830997"/>
            </a:xfrm>
            <a:prstGeom prst="rect">
              <a:avLst/>
            </a:prstGeom>
            <a:noFill/>
          </p:spPr>
          <p:txBody>
            <a:bodyPr wrap="square" rtlCol="0">
              <a:spAutoFit/>
            </a:bodyPr>
            <a:lstStyle/>
            <a:p>
              <a:pPr algn="ctr"/>
              <a:r>
                <a:rPr lang="en-US" sz="2400" dirty="0"/>
                <a:t>stress and burnout</a:t>
              </a:r>
            </a:p>
          </p:txBody>
        </p:sp>
        <p:sp>
          <p:nvSpPr>
            <p:cNvPr id="20" name="TextBox 19">
              <a:extLst>
                <a:ext uri="{FF2B5EF4-FFF2-40B4-BE49-F238E27FC236}">
                  <a16:creationId xmlns:a16="http://schemas.microsoft.com/office/drawing/2014/main" id="{61DED03F-7875-41AC-BCC2-4C57A4101348}"/>
                </a:ext>
              </a:extLst>
            </p:cNvPr>
            <p:cNvSpPr txBox="1"/>
            <p:nvPr/>
          </p:nvSpPr>
          <p:spPr>
            <a:xfrm>
              <a:off x="4040209" y="3665419"/>
              <a:ext cx="2474656" cy="830997"/>
            </a:xfrm>
            <a:prstGeom prst="rect">
              <a:avLst/>
            </a:prstGeom>
            <a:noFill/>
          </p:spPr>
          <p:txBody>
            <a:bodyPr wrap="square" rtlCol="0">
              <a:spAutoFit/>
            </a:bodyPr>
            <a:lstStyle/>
            <a:p>
              <a:pPr algn="ctr"/>
              <a:r>
                <a:rPr lang="en-US" sz="2400" dirty="0"/>
                <a:t>efficient productivity</a:t>
              </a:r>
            </a:p>
          </p:txBody>
        </p:sp>
        <p:sp>
          <p:nvSpPr>
            <p:cNvPr id="12" name="TextBox 11">
              <a:extLst>
                <a:ext uri="{FF2B5EF4-FFF2-40B4-BE49-F238E27FC236}">
                  <a16:creationId xmlns:a16="http://schemas.microsoft.com/office/drawing/2014/main" id="{7592765E-7585-44CD-B092-1C1ACACFD615}"/>
                </a:ext>
              </a:extLst>
            </p:cNvPr>
            <p:cNvSpPr txBox="1"/>
            <p:nvPr/>
          </p:nvSpPr>
          <p:spPr>
            <a:xfrm>
              <a:off x="3972636" y="6317873"/>
              <a:ext cx="2474656" cy="942975"/>
            </a:xfrm>
            <a:prstGeom prst="rect">
              <a:avLst/>
            </a:prstGeom>
            <a:noFill/>
          </p:spPr>
          <p:txBody>
            <a:bodyPr wrap="square" rtlCol="0">
              <a:spAutoFit/>
            </a:bodyPr>
            <a:lstStyle/>
            <a:p>
              <a:pPr algn="ctr"/>
              <a:r>
                <a:rPr lang="en-US" sz="2400" dirty="0"/>
                <a:t>Operational</a:t>
              </a:r>
            </a:p>
            <a:p>
              <a:pPr algn="ctr"/>
              <a:r>
                <a:rPr lang="en-US" sz="2400" dirty="0"/>
                <a:t>Efficiency</a:t>
              </a:r>
            </a:p>
          </p:txBody>
        </p:sp>
      </p:grpSp>
      <p:sp>
        <p:nvSpPr>
          <p:cNvPr id="2" name="Arrow: Up 1">
            <a:extLst>
              <a:ext uri="{FF2B5EF4-FFF2-40B4-BE49-F238E27FC236}">
                <a16:creationId xmlns:a16="http://schemas.microsoft.com/office/drawing/2014/main" id="{79A302B8-460F-49DF-A273-106BF08C4AA2}"/>
              </a:ext>
            </a:extLst>
          </p:cNvPr>
          <p:cNvSpPr/>
          <p:nvPr/>
        </p:nvSpPr>
        <p:spPr>
          <a:xfrm>
            <a:off x="5779221" y="3503886"/>
            <a:ext cx="762000" cy="1144314"/>
          </a:xfrm>
          <a:prstGeom prst="upArrow">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5328924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12</a:t>
            </a:fld>
            <a:endParaRPr lang="en-US"/>
          </a:p>
        </p:txBody>
      </p:sp>
      <p:sp>
        <p:nvSpPr>
          <p:cNvPr id="2" name="TextBox 1">
            <a:extLst>
              <a:ext uri="{FF2B5EF4-FFF2-40B4-BE49-F238E27FC236}">
                <a16:creationId xmlns:a16="http://schemas.microsoft.com/office/drawing/2014/main" id="{6078F392-E6FC-43B5-82D5-BD5CADCC1986}"/>
              </a:ext>
            </a:extLst>
          </p:cNvPr>
          <p:cNvSpPr txBox="1"/>
          <p:nvPr/>
        </p:nvSpPr>
        <p:spPr>
          <a:xfrm>
            <a:off x="419100" y="1071846"/>
            <a:ext cx="8458199"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Built the first PMO at Abbott Labs, Presidents Council Award</a:t>
            </a:r>
          </a:p>
        </p:txBody>
      </p:sp>
      <p:sp>
        <p:nvSpPr>
          <p:cNvPr id="3" name="TextBox 2">
            <a:extLst>
              <a:ext uri="{FF2B5EF4-FFF2-40B4-BE49-F238E27FC236}">
                <a16:creationId xmlns:a16="http://schemas.microsoft.com/office/drawing/2014/main" id="{D922A7B4-6EFF-423F-B325-41C996831E7D}"/>
              </a:ext>
            </a:extLst>
          </p:cNvPr>
          <p:cNvSpPr txBox="1"/>
          <p:nvPr/>
        </p:nvSpPr>
        <p:spPr>
          <a:xfrm>
            <a:off x="383931" y="4924686"/>
            <a:ext cx="8229600" cy="707886"/>
          </a:xfrm>
          <a:prstGeom prst="rect">
            <a:avLst/>
          </a:prstGeom>
          <a:noFill/>
        </p:spPr>
        <p:txBody>
          <a:bodyPr wrap="square" rtlCol="0">
            <a:spAutoFit/>
          </a:bodyPr>
          <a:lstStyle/>
          <a:p>
            <a:pPr algn="ctr"/>
            <a:r>
              <a:rPr lang="en-US" sz="4000" b="1" i="1" dirty="0"/>
              <a:t>Fastest, most effective approach</a:t>
            </a:r>
          </a:p>
        </p:txBody>
      </p:sp>
      <p:sp>
        <p:nvSpPr>
          <p:cNvPr id="4" name="TextBox 3">
            <a:extLst>
              <a:ext uri="{FF2B5EF4-FFF2-40B4-BE49-F238E27FC236}">
                <a16:creationId xmlns:a16="http://schemas.microsoft.com/office/drawing/2014/main" id="{C303C6F6-3993-4387-94A2-550B4E3931D3}"/>
              </a:ext>
            </a:extLst>
          </p:cNvPr>
          <p:cNvSpPr txBox="1"/>
          <p:nvPr/>
        </p:nvSpPr>
        <p:spPr>
          <a:xfrm>
            <a:off x="85724" y="235217"/>
            <a:ext cx="8763000" cy="769441"/>
          </a:xfrm>
          <a:prstGeom prst="rect">
            <a:avLst/>
          </a:prstGeom>
          <a:noFill/>
        </p:spPr>
        <p:txBody>
          <a:bodyPr wrap="square" rtlCol="0">
            <a:spAutoFit/>
          </a:bodyPr>
          <a:lstStyle/>
          <a:p>
            <a:pPr algn="ctr"/>
            <a:r>
              <a:rPr lang="en-US" sz="4400" b="1" i="1" dirty="0"/>
              <a:t>How did operational efficiency help?</a:t>
            </a:r>
          </a:p>
        </p:txBody>
      </p:sp>
    </p:spTree>
    <p:extLst>
      <p:ext uri="{BB962C8B-B14F-4D97-AF65-F5344CB8AC3E}">
        <p14:creationId xmlns:p14="http://schemas.microsoft.com/office/powerpoint/2010/main" val="46334676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13</a:t>
            </a:fld>
            <a:endParaRPr lang="en-US"/>
          </a:p>
        </p:txBody>
      </p:sp>
      <p:sp>
        <p:nvSpPr>
          <p:cNvPr id="2" name="TextBox 1">
            <a:extLst>
              <a:ext uri="{FF2B5EF4-FFF2-40B4-BE49-F238E27FC236}">
                <a16:creationId xmlns:a16="http://schemas.microsoft.com/office/drawing/2014/main" id="{6078F392-E6FC-43B5-82D5-BD5CADCC1986}"/>
              </a:ext>
            </a:extLst>
          </p:cNvPr>
          <p:cNvSpPr txBox="1"/>
          <p:nvPr/>
        </p:nvSpPr>
        <p:spPr>
          <a:xfrm>
            <a:off x="419100" y="1071846"/>
            <a:ext cx="8458199"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Built the first PMO at Abbott Labs, Presidents Council Award</a:t>
            </a:r>
          </a:p>
          <a:p>
            <a:pPr marL="285750" indent="-285750">
              <a:buFont typeface="Arial" panose="020B0604020202020204" pitchFamily="34" charset="0"/>
              <a:buChar char="•"/>
            </a:pPr>
            <a:r>
              <a:rPr lang="en-US" sz="2400" dirty="0"/>
              <a:t>Led the entire Y2K transition for Motorola PCS</a:t>
            </a:r>
          </a:p>
        </p:txBody>
      </p:sp>
      <p:sp>
        <p:nvSpPr>
          <p:cNvPr id="3" name="TextBox 2">
            <a:extLst>
              <a:ext uri="{FF2B5EF4-FFF2-40B4-BE49-F238E27FC236}">
                <a16:creationId xmlns:a16="http://schemas.microsoft.com/office/drawing/2014/main" id="{D922A7B4-6EFF-423F-B325-41C996831E7D}"/>
              </a:ext>
            </a:extLst>
          </p:cNvPr>
          <p:cNvSpPr txBox="1"/>
          <p:nvPr/>
        </p:nvSpPr>
        <p:spPr>
          <a:xfrm>
            <a:off x="383931" y="4924686"/>
            <a:ext cx="8229600" cy="707886"/>
          </a:xfrm>
          <a:prstGeom prst="rect">
            <a:avLst/>
          </a:prstGeom>
          <a:noFill/>
        </p:spPr>
        <p:txBody>
          <a:bodyPr wrap="square" rtlCol="0">
            <a:spAutoFit/>
          </a:bodyPr>
          <a:lstStyle/>
          <a:p>
            <a:pPr algn="ctr"/>
            <a:r>
              <a:rPr lang="en-US" sz="4000" b="1" i="1" dirty="0"/>
              <a:t>Fastest, most effective approach</a:t>
            </a:r>
          </a:p>
        </p:txBody>
      </p:sp>
      <p:sp>
        <p:nvSpPr>
          <p:cNvPr id="4" name="TextBox 3">
            <a:extLst>
              <a:ext uri="{FF2B5EF4-FFF2-40B4-BE49-F238E27FC236}">
                <a16:creationId xmlns:a16="http://schemas.microsoft.com/office/drawing/2014/main" id="{C303C6F6-3993-4387-94A2-550B4E3931D3}"/>
              </a:ext>
            </a:extLst>
          </p:cNvPr>
          <p:cNvSpPr txBox="1"/>
          <p:nvPr/>
        </p:nvSpPr>
        <p:spPr>
          <a:xfrm>
            <a:off x="85724" y="235217"/>
            <a:ext cx="8763000" cy="769441"/>
          </a:xfrm>
          <a:prstGeom prst="rect">
            <a:avLst/>
          </a:prstGeom>
          <a:noFill/>
        </p:spPr>
        <p:txBody>
          <a:bodyPr wrap="square" rtlCol="0">
            <a:spAutoFit/>
          </a:bodyPr>
          <a:lstStyle/>
          <a:p>
            <a:pPr algn="ctr"/>
            <a:r>
              <a:rPr lang="en-US" sz="4400" b="1" i="1" dirty="0"/>
              <a:t>How did operational efficiency help?</a:t>
            </a:r>
          </a:p>
        </p:txBody>
      </p:sp>
    </p:spTree>
    <p:extLst>
      <p:ext uri="{BB962C8B-B14F-4D97-AF65-F5344CB8AC3E}">
        <p14:creationId xmlns:p14="http://schemas.microsoft.com/office/powerpoint/2010/main" val="386723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14</a:t>
            </a:fld>
            <a:endParaRPr lang="en-US"/>
          </a:p>
        </p:txBody>
      </p:sp>
      <p:sp>
        <p:nvSpPr>
          <p:cNvPr id="2" name="TextBox 1">
            <a:extLst>
              <a:ext uri="{FF2B5EF4-FFF2-40B4-BE49-F238E27FC236}">
                <a16:creationId xmlns:a16="http://schemas.microsoft.com/office/drawing/2014/main" id="{6078F392-E6FC-43B5-82D5-BD5CADCC1986}"/>
              </a:ext>
            </a:extLst>
          </p:cNvPr>
          <p:cNvSpPr txBox="1"/>
          <p:nvPr/>
        </p:nvSpPr>
        <p:spPr>
          <a:xfrm>
            <a:off x="419100" y="1071846"/>
            <a:ext cx="8458199"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Built the first PMO at Abbott Labs, Presidents Council Award</a:t>
            </a:r>
          </a:p>
          <a:p>
            <a:pPr marL="285750" indent="-285750">
              <a:buFont typeface="Arial" panose="020B0604020202020204" pitchFamily="34" charset="0"/>
              <a:buChar char="•"/>
            </a:pPr>
            <a:r>
              <a:rPr lang="en-US" sz="2400" dirty="0"/>
              <a:t>Led the entire Y2K transition for Motorola PCS</a:t>
            </a:r>
          </a:p>
          <a:p>
            <a:pPr marL="285750" indent="-285750">
              <a:buFont typeface="Arial" panose="020B0604020202020204" pitchFamily="34" charset="0"/>
              <a:buChar char="•"/>
            </a:pPr>
            <a:r>
              <a:rPr lang="en-US" sz="2400" dirty="0"/>
              <a:t>Led the largest Capability Maturity Assessment at Motorola </a:t>
            </a:r>
          </a:p>
        </p:txBody>
      </p:sp>
      <p:sp>
        <p:nvSpPr>
          <p:cNvPr id="3" name="TextBox 2">
            <a:extLst>
              <a:ext uri="{FF2B5EF4-FFF2-40B4-BE49-F238E27FC236}">
                <a16:creationId xmlns:a16="http://schemas.microsoft.com/office/drawing/2014/main" id="{D922A7B4-6EFF-423F-B325-41C996831E7D}"/>
              </a:ext>
            </a:extLst>
          </p:cNvPr>
          <p:cNvSpPr txBox="1"/>
          <p:nvPr/>
        </p:nvSpPr>
        <p:spPr>
          <a:xfrm>
            <a:off x="383931" y="4924686"/>
            <a:ext cx="8229600" cy="707886"/>
          </a:xfrm>
          <a:prstGeom prst="rect">
            <a:avLst/>
          </a:prstGeom>
          <a:noFill/>
        </p:spPr>
        <p:txBody>
          <a:bodyPr wrap="square" rtlCol="0">
            <a:spAutoFit/>
          </a:bodyPr>
          <a:lstStyle/>
          <a:p>
            <a:pPr algn="ctr"/>
            <a:r>
              <a:rPr lang="en-US" sz="4000" b="1" i="1" dirty="0"/>
              <a:t>Fastest, most effective approach</a:t>
            </a:r>
          </a:p>
        </p:txBody>
      </p:sp>
      <p:sp>
        <p:nvSpPr>
          <p:cNvPr id="4" name="TextBox 3">
            <a:extLst>
              <a:ext uri="{FF2B5EF4-FFF2-40B4-BE49-F238E27FC236}">
                <a16:creationId xmlns:a16="http://schemas.microsoft.com/office/drawing/2014/main" id="{C303C6F6-3993-4387-94A2-550B4E3931D3}"/>
              </a:ext>
            </a:extLst>
          </p:cNvPr>
          <p:cNvSpPr txBox="1"/>
          <p:nvPr/>
        </p:nvSpPr>
        <p:spPr>
          <a:xfrm>
            <a:off x="85724" y="235217"/>
            <a:ext cx="8763000" cy="769441"/>
          </a:xfrm>
          <a:prstGeom prst="rect">
            <a:avLst/>
          </a:prstGeom>
          <a:noFill/>
        </p:spPr>
        <p:txBody>
          <a:bodyPr wrap="square" rtlCol="0">
            <a:spAutoFit/>
          </a:bodyPr>
          <a:lstStyle/>
          <a:p>
            <a:pPr algn="ctr"/>
            <a:r>
              <a:rPr lang="en-US" sz="4400" b="1" i="1" dirty="0"/>
              <a:t>How did operational efficiency help?</a:t>
            </a:r>
          </a:p>
        </p:txBody>
      </p:sp>
    </p:spTree>
    <p:extLst>
      <p:ext uri="{BB962C8B-B14F-4D97-AF65-F5344CB8AC3E}">
        <p14:creationId xmlns:p14="http://schemas.microsoft.com/office/powerpoint/2010/main" val="189856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15</a:t>
            </a:fld>
            <a:endParaRPr lang="en-US"/>
          </a:p>
        </p:txBody>
      </p:sp>
      <p:sp>
        <p:nvSpPr>
          <p:cNvPr id="2" name="TextBox 1">
            <a:extLst>
              <a:ext uri="{FF2B5EF4-FFF2-40B4-BE49-F238E27FC236}">
                <a16:creationId xmlns:a16="http://schemas.microsoft.com/office/drawing/2014/main" id="{6078F392-E6FC-43B5-82D5-BD5CADCC1986}"/>
              </a:ext>
            </a:extLst>
          </p:cNvPr>
          <p:cNvSpPr txBox="1"/>
          <p:nvPr/>
        </p:nvSpPr>
        <p:spPr>
          <a:xfrm>
            <a:off x="419100" y="1071846"/>
            <a:ext cx="8458199"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Built the first PMO at Abbott Labs, Presidents Council Award</a:t>
            </a:r>
          </a:p>
          <a:p>
            <a:pPr marL="285750" indent="-285750">
              <a:buFont typeface="Arial" panose="020B0604020202020204" pitchFamily="34" charset="0"/>
              <a:buChar char="•"/>
            </a:pPr>
            <a:r>
              <a:rPr lang="en-US" sz="2400" dirty="0"/>
              <a:t>Led the entire Y2K transition for Motorola PCS</a:t>
            </a:r>
          </a:p>
          <a:p>
            <a:pPr marL="285750" indent="-285750">
              <a:buFont typeface="Arial" panose="020B0604020202020204" pitchFamily="34" charset="0"/>
              <a:buChar char="•"/>
            </a:pPr>
            <a:r>
              <a:rPr lang="en-US" sz="2400" dirty="0"/>
              <a:t>Led the largest Capability Maturity Assessment at Motorola </a:t>
            </a:r>
          </a:p>
          <a:p>
            <a:pPr marL="285750" indent="-285750">
              <a:buFont typeface="Arial" panose="020B0604020202020204" pitchFamily="34" charset="0"/>
              <a:buChar char="•"/>
            </a:pPr>
            <a:r>
              <a:rPr lang="en-US" sz="2400" dirty="0"/>
              <a:t>Supported C-level of International Shipping Company to streamline logistics and improve Customer Service </a:t>
            </a:r>
          </a:p>
        </p:txBody>
      </p:sp>
      <p:sp>
        <p:nvSpPr>
          <p:cNvPr id="3" name="TextBox 2">
            <a:extLst>
              <a:ext uri="{FF2B5EF4-FFF2-40B4-BE49-F238E27FC236}">
                <a16:creationId xmlns:a16="http://schemas.microsoft.com/office/drawing/2014/main" id="{D922A7B4-6EFF-423F-B325-41C996831E7D}"/>
              </a:ext>
            </a:extLst>
          </p:cNvPr>
          <p:cNvSpPr txBox="1"/>
          <p:nvPr/>
        </p:nvSpPr>
        <p:spPr>
          <a:xfrm>
            <a:off x="383931" y="4924686"/>
            <a:ext cx="8229600" cy="707886"/>
          </a:xfrm>
          <a:prstGeom prst="rect">
            <a:avLst/>
          </a:prstGeom>
          <a:noFill/>
        </p:spPr>
        <p:txBody>
          <a:bodyPr wrap="square" rtlCol="0">
            <a:spAutoFit/>
          </a:bodyPr>
          <a:lstStyle/>
          <a:p>
            <a:pPr algn="ctr"/>
            <a:r>
              <a:rPr lang="en-US" sz="4000" b="1" i="1" dirty="0"/>
              <a:t>Fastest, most effective approach</a:t>
            </a:r>
          </a:p>
        </p:txBody>
      </p:sp>
      <p:sp>
        <p:nvSpPr>
          <p:cNvPr id="4" name="TextBox 3">
            <a:extLst>
              <a:ext uri="{FF2B5EF4-FFF2-40B4-BE49-F238E27FC236}">
                <a16:creationId xmlns:a16="http://schemas.microsoft.com/office/drawing/2014/main" id="{C303C6F6-3993-4387-94A2-550B4E3931D3}"/>
              </a:ext>
            </a:extLst>
          </p:cNvPr>
          <p:cNvSpPr txBox="1"/>
          <p:nvPr/>
        </p:nvSpPr>
        <p:spPr>
          <a:xfrm>
            <a:off x="85724" y="235217"/>
            <a:ext cx="8763000" cy="769441"/>
          </a:xfrm>
          <a:prstGeom prst="rect">
            <a:avLst/>
          </a:prstGeom>
          <a:noFill/>
        </p:spPr>
        <p:txBody>
          <a:bodyPr wrap="square" rtlCol="0">
            <a:spAutoFit/>
          </a:bodyPr>
          <a:lstStyle/>
          <a:p>
            <a:pPr algn="ctr"/>
            <a:r>
              <a:rPr lang="en-US" sz="4400" b="1" i="1" dirty="0"/>
              <a:t>How did operational efficiency help?</a:t>
            </a:r>
          </a:p>
        </p:txBody>
      </p:sp>
    </p:spTree>
    <p:extLst>
      <p:ext uri="{BB962C8B-B14F-4D97-AF65-F5344CB8AC3E}">
        <p14:creationId xmlns:p14="http://schemas.microsoft.com/office/powerpoint/2010/main" val="359800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16</a:t>
            </a:fld>
            <a:endParaRPr lang="en-US"/>
          </a:p>
        </p:txBody>
      </p:sp>
      <p:sp>
        <p:nvSpPr>
          <p:cNvPr id="2" name="TextBox 1">
            <a:extLst>
              <a:ext uri="{FF2B5EF4-FFF2-40B4-BE49-F238E27FC236}">
                <a16:creationId xmlns:a16="http://schemas.microsoft.com/office/drawing/2014/main" id="{6078F392-E6FC-43B5-82D5-BD5CADCC1986}"/>
              </a:ext>
            </a:extLst>
          </p:cNvPr>
          <p:cNvSpPr txBox="1"/>
          <p:nvPr/>
        </p:nvSpPr>
        <p:spPr>
          <a:xfrm>
            <a:off x="419100" y="1071846"/>
            <a:ext cx="8458199"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Built the first PMO at Abbott Labs, Presidents Council Award</a:t>
            </a:r>
          </a:p>
          <a:p>
            <a:pPr marL="285750" indent="-285750">
              <a:buFont typeface="Arial" panose="020B0604020202020204" pitchFamily="34" charset="0"/>
              <a:buChar char="•"/>
            </a:pPr>
            <a:r>
              <a:rPr lang="en-US" sz="2400" dirty="0"/>
              <a:t>Led the entire Y2K transition for Motorola PCS</a:t>
            </a:r>
          </a:p>
          <a:p>
            <a:pPr marL="285750" indent="-285750">
              <a:buFont typeface="Arial" panose="020B0604020202020204" pitchFamily="34" charset="0"/>
              <a:buChar char="•"/>
            </a:pPr>
            <a:r>
              <a:rPr lang="en-US" sz="2400" dirty="0"/>
              <a:t>Led the largest Capability Maturity Assessment at Motorola </a:t>
            </a:r>
          </a:p>
          <a:p>
            <a:pPr marL="285750" indent="-285750">
              <a:buFont typeface="Arial" panose="020B0604020202020204" pitchFamily="34" charset="0"/>
              <a:buChar char="•"/>
            </a:pPr>
            <a:r>
              <a:rPr lang="en-US" sz="2400" dirty="0"/>
              <a:t>Supported C-level of International Shipping Company to streamline logistics and improve Customer Service </a:t>
            </a:r>
          </a:p>
          <a:p>
            <a:pPr marL="285750" indent="-285750">
              <a:buFont typeface="Arial" panose="020B0604020202020204" pitchFamily="34" charset="0"/>
              <a:buChar char="•"/>
            </a:pPr>
            <a:r>
              <a:rPr lang="en-US" sz="2400" dirty="0"/>
              <a:t>Specialized in Project Rescue working directly with the CIO of Aon to close 20 high profile projects in 3 months that had languished for 2 years, including a global security assessment</a:t>
            </a:r>
          </a:p>
        </p:txBody>
      </p:sp>
      <p:sp>
        <p:nvSpPr>
          <p:cNvPr id="3" name="TextBox 2">
            <a:extLst>
              <a:ext uri="{FF2B5EF4-FFF2-40B4-BE49-F238E27FC236}">
                <a16:creationId xmlns:a16="http://schemas.microsoft.com/office/drawing/2014/main" id="{D922A7B4-6EFF-423F-B325-41C996831E7D}"/>
              </a:ext>
            </a:extLst>
          </p:cNvPr>
          <p:cNvSpPr txBox="1"/>
          <p:nvPr/>
        </p:nvSpPr>
        <p:spPr>
          <a:xfrm>
            <a:off x="383931" y="4924686"/>
            <a:ext cx="8229600" cy="707886"/>
          </a:xfrm>
          <a:prstGeom prst="rect">
            <a:avLst/>
          </a:prstGeom>
          <a:noFill/>
        </p:spPr>
        <p:txBody>
          <a:bodyPr wrap="square" rtlCol="0">
            <a:spAutoFit/>
          </a:bodyPr>
          <a:lstStyle/>
          <a:p>
            <a:pPr algn="ctr"/>
            <a:r>
              <a:rPr lang="en-US" sz="4000" b="1" i="1" dirty="0"/>
              <a:t>Fastest, most effective approach</a:t>
            </a:r>
          </a:p>
        </p:txBody>
      </p:sp>
      <p:sp>
        <p:nvSpPr>
          <p:cNvPr id="4" name="TextBox 3">
            <a:extLst>
              <a:ext uri="{FF2B5EF4-FFF2-40B4-BE49-F238E27FC236}">
                <a16:creationId xmlns:a16="http://schemas.microsoft.com/office/drawing/2014/main" id="{C303C6F6-3993-4387-94A2-550B4E3931D3}"/>
              </a:ext>
            </a:extLst>
          </p:cNvPr>
          <p:cNvSpPr txBox="1"/>
          <p:nvPr/>
        </p:nvSpPr>
        <p:spPr>
          <a:xfrm>
            <a:off x="85724" y="235217"/>
            <a:ext cx="8763000" cy="769441"/>
          </a:xfrm>
          <a:prstGeom prst="rect">
            <a:avLst/>
          </a:prstGeom>
          <a:noFill/>
        </p:spPr>
        <p:txBody>
          <a:bodyPr wrap="square" rtlCol="0">
            <a:spAutoFit/>
          </a:bodyPr>
          <a:lstStyle/>
          <a:p>
            <a:pPr algn="ctr"/>
            <a:r>
              <a:rPr lang="en-US" sz="4400" b="1" i="1" dirty="0"/>
              <a:t>How did operational efficiency help?</a:t>
            </a:r>
          </a:p>
        </p:txBody>
      </p:sp>
    </p:spTree>
    <p:extLst>
      <p:ext uri="{BB962C8B-B14F-4D97-AF65-F5344CB8AC3E}">
        <p14:creationId xmlns:p14="http://schemas.microsoft.com/office/powerpoint/2010/main" val="4089779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17</a:t>
            </a:fld>
            <a:endParaRPr lang="en-US"/>
          </a:p>
        </p:txBody>
      </p:sp>
      <p:sp>
        <p:nvSpPr>
          <p:cNvPr id="2" name="TextBox 1">
            <a:extLst>
              <a:ext uri="{FF2B5EF4-FFF2-40B4-BE49-F238E27FC236}">
                <a16:creationId xmlns:a16="http://schemas.microsoft.com/office/drawing/2014/main" id="{6078F392-E6FC-43B5-82D5-BD5CADCC1986}"/>
              </a:ext>
            </a:extLst>
          </p:cNvPr>
          <p:cNvSpPr txBox="1"/>
          <p:nvPr/>
        </p:nvSpPr>
        <p:spPr>
          <a:xfrm>
            <a:off x="419100" y="1071846"/>
            <a:ext cx="8458199"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Built the first PMO at Abbott Labs, Presidents Council Award</a:t>
            </a:r>
          </a:p>
          <a:p>
            <a:pPr marL="285750" indent="-285750">
              <a:buFont typeface="Arial" panose="020B0604020202020204" pitchFamily="34" charset="0"/>
              <a:buChar char="•"/>
            </a:pPr>
            <a:r>
              <a:rPr lang="en-US" sz="2400" dirty="0"/>
              <a:t>Led the entire Y2K transition for Motorola PCS</a:t>
            </a:r>
          </a:p>
          <a:p>
            <a:pPr marL="285750" indent="-285750">
              <a:buFont typeface="Arial" panose="020B0604020202020204" pitchFamily="34" charset="0"/>
              <a:buChar char="•"/>
            </a:pPr>
            <a:r>
              <a:rPr lang="en-US" sz="2400" dirty="0"/>
              <a:t>Led the largest Capability Maturity Assessment at Motorola </a:t>
            </a:r>
          </a:p>
          <a:p>
            <a:pPr marL="285750" indent="-285750">
              <a:buFont typeface="Arial" panose="020B0604020202020204" pitchFamily="34" charset="0"/>
              <a:buChar char="•"/>
            </a:pPr>
            <a:r>
              <a:rPr lang="en-US" sz="2400" dirty="0"/>
              <a:t>Supported C-level of International Shipping Company to streamline logistics and improve Customer Service </a:t>
            </a:r>
          </a:p>
          <a:p>
            <a:pPr marL="285750" indent="-285750">
              <a:buFont typeface="Arial" panose="020B0604020202020204" pitchFamily="34" charset="0"/>
              <a:buChar char="•"/>
            </a:pPr>
            <a:r>
              <a:rPr lang="en-US" sz="2400" dirty="0"/>
              <a:t>Specialized in Project Rescue working directly with the CIO of Aon to close 20 high profile projects in 3 months that had languished for 2 years, including a global security assessment</a:t>
            </a:r>
          </a:p>
          <a:p>
            <a:pPr marL="285750" indent="-285750">
              <a:buFont typeface="Arial" panose="020B0604020202020204" pitchFamily="34" charset="0"/>
              <a:buChar char="•"/>
            </a:pPr>
            <a:r>
              <a:rPr lang="en-US" sz="2400" dirty="0"/>
              <a:t>Director Midwest Project Management Center of Excellence for Sprint Paranet</a:t>
            </a:r>
          </a:p>
        </p:txBody>
      </p:sp>
      <p:sp>
        <p:nvSpPr>
          <p:cNvPr id="3" name="TextBox 2">
            <a:extLst>
              <a:ext uri="{FF2B5EF4-FFF2-40B4-BE49-F238E27FC236}">
                <a16:creationId xmlns:a16="http://schemas.microsoft.com/office/drawing/2014/main" id="{D922A7B4-6EFF-423F-B325-41C996831E7D}"/>
              </a:ext>
            </a:extLst>
          </p:cNvPr>
          <p:cNvSpPr txBox="1"/>
          <p:nvPr/>
        </p:nvSpPr>
        <p:spPr>
          <a:xfrm>
            <a:off x="383931" y="4924686"/>
            <a:ext cx="8229600" cy="707886"/>
          </a:xfrm>
          <a:prstGeom prst="rect">
            <a:avLst/>
          </a:prstGeom>
          <a:noFill/>
        </p:spPr>
        <p:txBody>
          <a:bodyPr wrap="square" rtlCol="0">
            <a:spAutoFit/>
          </a:bodyPr>
          <a:lstStyle/>
          <a:p>
            <a:pPr algn="ctr"/>
            <a:r>
              <a:rPr lang="en-US" sz="4000" b="1" i="1" dirty="0"/>
              <a:t>Fastest, most effective approach</a:t>
            </a:r>
          </a:p>
        </p:txBody>
      </p:sp>
      <p:sp>
        <p:nvSpPr>
          <p:cNvPr id="4" name="TextBox 3">
            <a:extLst>
              <a:ext uri="{FF2B5EF4-FFF2-40B4-BE49-F238E27FC236}">
                <a16:creationId xmlns:a16="http://schemas.microsoft.com/office/drawing/2014/main" id="{C303C6F6-3993-4387-94A2-550B4E3931D3}"/>
              </a:ext>
            </a:extLst>
          </p:cNvPr>
          <p:cNvSpPr txBox="1"/>
          <p:nvPr/>
        </p:nvSpPr>
        <p:spPr>
          <a:xfrm>
            <a:off x="85724" y="235217"/>
            <a:ext cx="8763000" cy="769441"/>
          </a:xfrm>
          <a:prstGeom prst="rect">
            <a:avLst/>
          </a:prstGeom>
          <a:noFill/>
        </p:spPr>
        <p:txBody>
          <a:bodyPr wrap="square" rtlCol="0">
            <a:spAutoFit/>
          </a:bodyPr>
          <a:lstStyle/>
          <a:p>
            <a:pPr algn="ctr"/>
            <a:r>
              <a:rPr lang="en-US" sz="4400" b="1" i="1" dirty="0"/>
              <a:t>How did operational efficiency help?</a:t>
            </a:r>
          </a:p>
        </p:txBody>
      </p:sp>
    </p:spTree>
    <p:extLst>
      <p:ext uri="{BB962C8B-B14F-4D97-AF65-F5344CB8AC3E}">
        <p14:creationId xmlns:p14="http://schemas.microsoft.com/office/powerpoint/2010/main" val="384614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18</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457200" y="136525"/>
            <a:ext cx="8229600" cy="1107996"/>
          </a:xfrm>
          <a:prstGeom prst="rect">
            <a:avLst/>
          </a:prstGeom>
          <a:noFill/>
        </p:spPr>
        <p:txBody>
          <a:bodyPr wrap="square" rtlCol="0">
            <a:spAutoFit/>
          </a:bodyPr>
          <a:lstStyle/>
          <a:p>
            <a:pPr algn="ctr"/>
            <a:r>
              <a:rPr lang="en-US" sz="6600" b="1" dirty="0"/>
              <a:t>New challenge!</a:t>
            </a:r>
          </a:p>
        </p:txBody>
      </p:sp>
      <p:sp>
        <p:nvSpPr>
          <p:cNvPr id="10" name="TextBox 9">
            <a:extLst>
              <a:ext uri="{FF2B5EF4-FFF2-40B4-BE49-F238E27FC236}">
                <a16:creationId xmlns:a16="http://schemas.microsoft.com/office/drawing/2014/main" id="{55572443-CD13-4431-A6AA-C312B7603451}"/>
              </a:ext>
            </a:extLst>
          </p:cNvPr>
          <p:cNvSpPr txBox="1"/>
          <p:nvPr/>
        </p:nvSpPr>
        <p:spPr>
          <a:xfrm>
            <a:off x="471577" y="1171627"/>
            <a:ext cx="8305800" cy="1323439"/>
          </a:xfrm>
          <a:prstGeom prst="rect">
            <a:avLst/>
          </a:prstGeom>
          <a:noFill/>
        </p:spPr>
        <p:txBody>
          <a:bodyPr wrap="square">
            <a:spAutoFit/>
          </a:bodyPr>
          <a:lstStyle/>
          <a:p>
            <a:r>
              <a:rPr lang="en-US" sz="4000" b="1" dirty="0"/>
              <a:t>Imagine if your work environment wasn’t this, but …</a:t>
            </a:r>
            <a:endParaRPr lang="en-US" sz="4000" dirty="0"/>
          </a:p>
        </p:txBody>
      </p:sp>
      <p:pic>
        <p:nvPicPr>
          <p:cNvPr id="12" name="Picture 2" descr="Modern Office Cubicles 6'x6'– 6 Pack - Freedman's Office Furniture">
            <a:extLst>
              <a:ext uri="{FF2B5EF4-FFF2-40B4-BE49-F238E27FC236}">
                <a16:creationId xmlns:a16="http://schemas.microsoft.com/office/drawing/2014/main" id="{B02DF0D9-DEB7-4AD4-B00A-2AC4392FE0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519948"/>
            <a:ext cx="5451766" cy="337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0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19</a:t>
            </a:fld>
            <a:endParaRPr lang="en-US"/>
          </a:p>
        </p:txBody>
      </p:sp>
      <p:sp>
        <p:nvSpPr>
          <p:cNvPr id="10" name="TextBox 9">
            <a:extLst>
              <a:ext uri="{FF2B5EF4-FFF2-40B4-BE49-F238E27FC236}">
                <a16:creationId xmlns:a16="http://schemas.microsoft.com/office/drawing/2014/main" id="{55572443-CD13-4431-A6AA-C312B7603451}"/>
              </a:ext>
            </a:extLst>
          </p:cNvPr>
          <p:cNvSpPr txBox="1"/>
          <p:nvPr/>
        </p:nvSpPr>
        <p:spPr>
          <a:xfrm>
            <a:off x="393940" y="571276"/>
            <a:ext cx="8305800" cy="707886"/>
          </a:xfrm>
          <a:prstGeom prst="rect">
            <a:avLst/>
          </a:prstGeom>
          <a:noFill/>
        </p:spPr>
        <p:txBody>
          <a:bodyPr wrap="square">
            <a:spAutoFit/>
          </a:bodyPr>
          <a:lstStyle/>
          <a:p>
            <a:pPr algn="ctr"/>
            <a:r>
              <a:rPr lang="en-US" sz="4000" b="1" dirty="0"/>
              <a:t>…this !</a:t>
            </a:r>
            <a:endParaRPr lang="en-US" sz="4000" dirty="0"/>
          </a:p>
        </p:txBody>
      </p:sp>
      <p:pic>
        <p:nvPicPr>
          <p:cNvPr id="2" name="Picture 2">
            <a:extLst>
              <a:ext uri="{FF2B5EF4-FFF2-40B4-BE49-F238E27FC236}">
                <a16:creationId xmlns:a16="http://schemas.microsoft.com/office/drawing/2014/main" id="{9C506205-D4E6-4334-B1B1-F1DED35FF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676400" y="1547255"/>
            <a:ext cx="6324600" cy="376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5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dirty="0">
                <a:solidFill>
                  <a:schemeClr val="tx1"/>
                </a:solidFill>
              </a:rPr>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2</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1924050" y="1536174"/>
            <a:ext cx="5715000" cy="3785652"/>
          </a:xfrm>
          <a:prstGeom prst="rect">
            <a:avLst/>
          </a:prstGeom>
          <a:noFill/>
        </p:spPr>
        <p:txBody>
          <a:bodyPr wrap="square" rtlCol="0">
            <a:spAutoFit/>
          </a:bodyPr>
          <a:lstStyle/>
          <a:p>
            <a:pPr algn="ctr"/>
            <a:r>
              <a:rPr lang="en-US" sz="4000" b="1" dirty="0"/>
              <a:t>Did you think about habits you’d like to change?</a:t>
            </a:r>
          </a:p>
          <a:p>
            <a:pPr algn="ctr"/>
            <a:endParaRPr lang="en-US" sz="4000" b="1" dirty="0"/>
          </a:p>
          <a:p>
            <a:pPr algn="ctr"/>
            <a:r>
              <a:rPr lang="en-US" sz="4000" b="1" i="1" dirty="0"/>
              <a:t>(we’ll come back to them!</a:t>
            </a:r>
          </a:p>
          <a:p>
            <a:pPr algn="ctr"/>
            <a:endParaRPr lang="en-US" sz="4000" dirty="0"/>
          </a:p>
        </p:txBody>
      </p:sp>
    </p:spTree>
    <p:extLst>
      <p:ext uri="{BB962C8B-B14F-4D97-AF65-F5344CB8AC3E}">
        <p14:creationId xmlns:p14="http://schemas.microsoft.com/office/powerpoint/2010/main" val="355463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And if you made a mistake you wouldn’t get this…</a:t>
            </a:r>
          </a:p>
        </p:txBody>
      </p:sp>
      <p:sp>
        <p:nvSpPr>
          <p:cNvPr id="5" name="Footer Placeholder 4">
            <a:extLst>
              <a:ext uri="{FF2B5EF4-FFF2-40B4-BE49-F238E27FC236}">
                <a16:creationId xmlns:a16="http://schemas.microsoft.com/office/drawing/2014/main" id="{3AA6E58F-E4EB-4F97-9464-EC8F71A36A39}"/>
              </a:ext>
            </a:extLst>
          </p:cNvPr>
          <p:cNvSpPr>
            <a:spLocks noGrp="1"/>
          </p:cNvSpPr>
          <p:nvPr>
            <p:ph type="ftr" sz="quarter" idx="11"/>
          </p:nvPr>
        </p:nvSpPr>
        <p:spPr>
          <a:xfrm>
            <a:off x="2667000" y="6356350"/>
            <a:ext cx="3733800" cy="365125"/>
          </a:xfrm>
        </p:spPr>
        <p:txBody>
          <a:bodyPr/>
          <a:lstStyle/>
          <a:p>
            <a:pPr>
              <a:defRPr/>
            </a:pPr>
            <a:r>
              <a:rPr lang="en-US" dirty="0"/>
              <a:t>john@combatbraintraining.com  847-791-1825   www.combatbraintraining.com </a:t>
            </a:r>
          </a:p>
        </p:txBody>
      </p:sp>
      <p:pic>
        <p:nvPicPr>
          <p:cNvPr id="1026" name="Picture 2">
            <a:extLst>
              <a:ext uri="{FF2B5EF4-FFF2-40B4-BE49-F238E27FC236}">
                <a16:creationId xmlns:a16="http://schemas.microsoft.com/office/drawing/2014/main" id="{09B1E0D8-CC1B-49DD-8A0A-6738BD27D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42068"/>
            <a:ext cx="6400800" cy="378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29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2277"/>
            <a:ext cx="8229600" cy="1143000"/>
          </a:xfrm>
        </p:spPr>
        <p:txBody>
          <a:bodyPr>
            <a:normAutofit/>
          </a:bodyPr>
          <a:lstStyle/>
          <a:p>
            <a:r>
              <a:rPr lang="en-US" b="1" dirty="0"/>
              <a:t>…but this!</a:t>
            </a:r>
          </a:p>
        </p:txBody>
      </p:sp>
      <p:pic>
        <p:nvPicPr>
          <p:cNvPr id="2050" name="Picture 2">
            <a:extLst>
              <a:ext uri="{FF2B5EF4-FFF2-40B4-BE49-F238E27FC236}">
                <a16:creationId xmlns:a16="http://schemas.microsoft.com/office/drawing/2014/main" id="{BBD1FCA9-B8AF-4F17-AD3E-51EC3FDEB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720494" y="1682645"/>
            <a:ext cx="5550611" cy="417157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AA6E58F-E4EB-4F97-9464-EC8F71A36A39}"/>
              </a:ext>
            </a:extLst>
          </p:cNvPr>
          <p:cNvSpPr>
            <a:spLocks noGrp="1"/>
          </p:cNvSpPr>
          <p:nvPr>
            <p:ph type="ftr" sz="quarter" idx="11"/>
          </p:nvPr>
        </p:nvSpPr>
        <p:spPr>
          <a:xfrm>
            <a:off x="2667000" y="6356350"/>
            <a:ext cx="3733800" cy="365125"/>
          </a:xfrm>
        </p:spPr>
        <p:txBody>
          <a:bodyPr/>
          <a:lstStyle/>
          <a:p>
            <a:pPr>
              <a:defRPr/>
            </a:pPr>
            <a:r>
              <a:rPr lang="en-US" dirty="0"/>
              <a:t>john@combatbraintraining.com  847-791-1825   www.combatbraintraining.com </a:t>
            </a:r>
          </a:p>
        </p:txBody>
      </p:sp>
    </p:spTree>
    <p:extLst>
      <p:ext uri="{BB962C8B-B14F-4D97-AF65-F5344CB8AC3E}">
        <p14:creationId xmlns:p14="http://schemas.microsoft.com/office/powerpoint/2010/main" val="3501911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22</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264656" y="136525"/>
            <a:ext cx="8229600" cy="1754326"/>
          </a:xfrm>
          <a:prstGeom prst="rect">
            <a:avLst/>
          </a:prstGeom>
          <a:noFill/>
        </p:spPr>
        <p:txBody>
          <a:bodyPr wrap="square" rtlCol="0">
            <a:spAutoFit/>
          </a:bodyPr>
          <a:lstStyle/>
          <a:p>
            <a:pPr algn="ctr"/>
            <a:r>
              <a:rPr lang="en-US" sz="5400" b="1" dirty="0"/>
              <a:t>IED Industry Day, </a:t>
            </a:r>
          </a:p>
          <a:p>
            <a:pPr algn="ctr"/>
            <a:r>
              <a:rPr lang="en-US" sz="5400" b="1" dirty="0"/>
              <a:t>29 Palms CA</a:t>
            </a:r>
          </a:p>
        </p:txBody>
      </p:sp>
      <p:pic>
        <p:nvPicPr>
          <p:cNvPr id="4" name="Picture 3" descr="A group of people standing in a room&#10;&#10;Description automatically generated">
            <a:extLst>
              <a:ext uri="{FF2B5EF4-FFF2-40B4-BE49-F238E27FC236}">
                <a16:creationId xmlns:a16="http://schemas.microsoft.com/office/drawing/2014/main" id="{3C777803-C9F7-4A75-8134-24774AEE6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106" y="2362200"/>
            <a:ext cx="4274694" cy="2845725"/>
          </a:xfrm>
          <a:prstGeom prst="rect">
            <a:avLst/>
          </a:prstGeom>
        </p:spPr>
      </p:pic>
      <p:sp>
        <p:nvSpPr>
          <p:cNvPr id="2" name="TextBox 1">
            <a:extLst>
              <a:ext uri="{FF2B5EF4-FFF2-40B4-BE49-F238E27FC236}">
                <a16:creationId xmlns:a16="http://schemas.microsoft.com/office/drawing/2014/main" id="{9C6444DB-EA8F-44D9-94BB-8146BE4F74B9}"/>
              </a:ext>
            </a:extLst>
          </p:cNvPr>
          <p:cNvSpPr txBox="1"/>
          <p:nvPr/>
        </p:nvSpPr>
        <p:spPr>
          <a:xfrm>
            <a:off x="267114" y="2507789"/>
            <a:ext cx="4114800" cy="2554545"/>
          </a:xfrm>
          <a:prstGeom prst="rect">
            <a:avLst/>
          </a:prstGeom>
          <a:noFill/>
        </p:spPr>
        <p:txBody>
          <a:bodyPr wrap="square" rtlCol="0">
            <a:spAutoFit/>
          </a:bodyPr>
          <a:lstStyle/>
          <a:p>
            <a:r>
              <a:rPr lang="en-US" sz="3200" dirty="0"/>
              <a:t>The most dangerous threat to our men and women in combat  are Improvised Explosive Devices, IED’s. </a:t>
            </a:r>
          </a:p>
        </p:txBody>
      </p:sp>
      <p:sp>
        <p:nvSpPr>
          <p:cNvPr id="10" name="TextBox 9">
            <a:extLst>
              <a:ext uri="{FF2B5EF4-FFF2-40B4-BE49-F238E27FC236}">
                <a16:creationId xmlns:a16="http://schemas.microsoft.com/office/drawing/2014/main" id="{D207B1B3-AFF7-4F7F-BB17-777CFDBB5534}"/>
              </a:ext>
            </a:extLst>
          </p:cNvPr>
          <p:cNvSpPr txBox="1"/>
          <p:nvPr/>
        </p:nvSpPr>
        <p:spPr>
          <a:xfrm>
            <a:off x="457200" y="5317403"/>
            <a:ext cx="8458200" cy="1077218"/>
          </a:xfrm>
          <a:prstGeom prst="rect">
            <a:avLst/>
          </a:prstGeom>
          <a:noFill/>
        </p:spPr>
        <p:txBody>
          <a:bodyPr wrap="square" rtlCol="0">
            <a:spAutoFit/>
          </a:bodyPr>
          <a:lstStyle/>
          <a:p>
            <a:pPr algn="ctr"/>
            <a:r>
              <a:rPr lang="en-US" sz="3200" b="1" i="1" dirty="0"/>
              <a:t>“IED’s are killing us, can you help?” </a:t>
            </a:r>
          </a:p>
          <a:p>
            <a:pPr algn="ctr"/>
            <a:r>
              <a:rPr lang="en-US" sz="3200" b="1" i="1" dirty="0"/>
              <a:t>– my brother David in 2006</a:t>
            </a:r>
          </a:p>
        </p:txBody>
      </p:sp>
    </p:spTree>
    <p:extLst>
      <p:ext uri="{BB962C8B-B14F-4D97-AF65-F5344CB8AC3E}">
        <p14:creationId xmlns:p14="http://schemas.microsoft.com/office/powerpoint/2010/main" val="100894730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23</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478971" y="296790"/>
            <a:ext cx="8229600" cy="1015663"/>
          </a:xfrm>
          <a:prstGeom prst="rect">
            <a:avLst/>
          </a:prstGeom>
          <a:noFill/>
        </p:spPr>
        <p:txBody>
          <a:bodyPr wrap="square" rtlCol="0">
            <a:spAutoFit/>
          </a:bodyPr>
          <a:lstStyle/>
          <a:p>
            <a:pPr algn="ctr"/>
            <a:r>
              <a:rPr lang="en-US" sz="6000" b="1" dirty="0"/>
              <a:t>Our Guides</a:t>
            </a:r>
          </a:p>
        </p:txBody>
      </p:sp>
      <p:sp>
        <p:nvSpPr>
          <p:cNvPr id="2" name="TextBox 1">
            <a:extLst>
              <a:ext uri="{FF2B5EF4-FFF2-40B4-BE49-F238E27FC236}">
                <a16:creationId xmlns:a16="http://schemas.microsoft.com/office/drawing/2014/main" id="{9C6444DB-EA8F-44D9-94BB-8146BE4F74B9}"/>
              </a:ext>
            </a:extLst>
          </p:cNvPr>
          <p:cNvSpPr txBox="1"/>
          <p:nvPr/>
        </p:nvSpPr>
        <p:spPr>
          <a:xfrm>
            <a:off x="158496" y="2438400"/>
            <a:ext cx="4267200" cy="1200329"/>
          </a:xfrm>
          <a:prstGeom prst="rect">
            <a:avLst/>
          </a:prstGeom>
          <a:noFill/>
        </p:spPr>
        <p:txBody>
          <a:bodyPr wrap="square" rtlCol="0">
            <a:spAutoFit/>
          </a:bodyPr>
          <a:lstStyle/>
          <a:p>
            <a:r>
              <a:rPr lang="en-US" sz="3600" i="1" dirty="0"/>
              <a:t>Why did they have better intuition?</a:t>
            </a:r>
          </a:p>
        </p:txBody>
      </p:sp>
      <p:pic>
        <p:nvPicPr>
          <p:cNvPr id="1026" name="Picture 2">
            <a:extLst>
              <a:ext uri="{FF2B5EF4-FFF2-40B4-BE49-F238E27FC236}">
                <a16:creationId xmlns:a16="http://schemas.microsoft.com/office/drawing/2014/main" id="{A924835D-9BA1-4772-9A94-746B16D05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410456" y="1905000"/>
            <a:ext cx="4222667" cy="278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2092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24</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478971" y="296790"/>
            <a:ext cx="8229600" cy="1015663"/>
          </a:xfrm>
          <a:prstGeom prst="rect">
            <a:avLst/>
          </a:prstGeom>
          <a:noFill/>
        </p:spPr>
        <p:txBody>
          <a:bodyPr wrap="square" rtlCol="0">
            <a:spAutoFit/>
          </a:bodyPr>
          <a:lstStyle/>
          <a:p>
            <a:pPr algn="ctr"/>
            <a:r>
              <a:rPr lang="en-US" sz="6000" b="1" dirty="0"/>
              <a:t>Mental Efficiency</a:t>
            </a:r>
          </a:p>
        </p:txBody>
      </p:sp>
      <p:sp>
        <p:nvSpPr>
          <p:cNvPr id="2" name="TextBox 1">
            <a:extLst>
              <a:ext uri="{FF2B5EF4-FFF2-40B4-BE49-F238E27FC236}">
                <a16:creationId xmlns:a16="http://schemas.microsoft.com/office/drawing/2014/main" id="{9C6444DB-EA8F-44D9-94BB-8146BE4F74B9}"/>
              </a:ext>
            </a:extLst>
          </p:cNvPr>
          <p:cNvSpPr txBox="1"/>
          <p:nvPr/>
        </p:nvSpPr>
        <p:spPr>
          <a:xfrm>
            <a:off x="152400" y="1720840"/>
            <a:ext cx="4267200" cy="3416320"/>
          </a:xfrm>
          <a:prstGeom prst="rect">
            <a:avLst/>
          </a:prstGeom>
          <a:noFill/>
        </p:spPr>
        <p:txBody>
          <a:bodyPr wrap="square" rtlCol="0">
            <a:spAutoFit/>
          </a:bodyPr>
          <a:lstStyle/>
          <a:p>
            <a:r>
              <a:rPr lang="en-US" sz="3600" dirty="0"/>
              <a:t>I realized the critical factor to survival was </a:t>
            </a:r>
            <a:r>
              <a:rPr lang="en-US" sz="3600" i="1" u="sng" dirty="0"/>
              <a:t>mental efficiency – focus and faster unconscious decision making.</a:t>
            </a:r>
            <a:r>
              <a:rPr lang="en-US" sz="3600" dirty="0"/>
              <a:t> </a:t>
            </a:r>
          </a:p>
        </p:txBody>
      </p:sp>
      <p:pic>
        <p:nvPicPr>
          <p:cNvPr id="1026" name="Picture 2">
            <a:extLst>
              <a:ext uri="{FF2B5EF4-FFF2-40B4-BE49-F238E27FC236}">
                <a16:creationId xmlns:a16="http://schemas.microsoft.com/office/drawing/2014/main" id="{A924835D-9BA1-4772-9A94-746B16D05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93771" y="1519423"/>
            <a:ext cx="3382400" cy="472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94219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064DFF56-B5C8-4C83-9478-A76640C2D425}"/>
              </a:ext>
            </a:extLst>
          </p:cNvPr>
          <p:cNvSpPr>
            <a:spLocks noGrp="1"/>
          </p:cNvSpPr>
          <p:nvPr>
            <p:ph type="title"/>
          </p:nvPr>
        </p:nvSpPr>
        <p:spPr>
          <a:xfrm>
            <a:off x="413843" y="384721"/>
            <a:ext cx="8229600" cy="1143000"/>
          </a:xfrm>
        </p:spPr>
        <p:txBody>
          <a:bodyPr>
            <a:normAutofit fontScale="90000"/>
          </a:bodyPr>
          <a:lstStyle/>
          <a:p>
            <a:r>
              <a:rPr lang="en-US" sz="4800" b="1" dirty="0"/>
              <a:t>Could we apply the CMM model to </a:t>
            </a:r>
            <a:br>
              <a:rPr lang="en-US" sz="4800" b="1" dirty="0"/>
            </a:br>
            <a:r>
              <a:rPr lang="en-US" sz="4800" b="1" dirty="0"/>
              <a:t>improve </a:t>
            </a:r>
            <a:r>
              <a:rPr lang="en-US" sz="4800" b="1" i="1" dirty="0"/>
              <a:t>mental</a:t>
            </a:r>
            <a:r>
              <a:rPr lang="en-US" sz="4800" b="1" dirty="0"/>
              <a:t> efficiency?</a:t>
            </a:r>
          </a:p>
        </p:txBody>
      </p:sp>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25</a:t>
            </a:fld>
            <a:endParaRPr lang="en-US"/>
          </a:p>
        </p:txBody>
      </p:sp>
      <p:grpSp>
        <p:nvGrpSpPr>
          <p:cNvPr id="21" name="Group 20">
            <a:extLst>
              <a:ext uri="{FF2B5EF4-FFF2-40B4-BE49-F238E27FC236}">
                <a16:creationId xmlns:a16="http://schemas.microsoft.com/office/drawing/2014/main" id="{7252E1D6-E0CC-488B-A77C-4CAECA961C9F}"/>
              </a:ext>
            </a:extLst>
          </p:cNvPr>
          <p:cNvGrpSpPr/>
          <p:nvPr/>
        </p:nvGrpSpPr>
        <p:grpSpPr>
          <a:xfrm>
            <a:off x="1059972" y="1374485"/>
            <a:ext cx="6670913" cy="3616261"/>
            <a:chOff x="-122165" y="1883639"/>
            <a:chExt cx="6670913" cy="4064000"/>
          </a:xfrm>
        </p:grpSpPr>
        <p:graphicFrame>
          <p:nvGraphicFramePr>
            <p:cNvPr id="15" name="Diagram 14">
              <a:extLst>
                <a:ext uri="{FF2B5EF4-FFF2-40B4-BE49-F238E27FC236}">
                  <a16:creationId xmlns:a16="http://schemas.microsoft.com/office/drawing/2014/main" id="{F9AFC535-8718-4C34-A851-167C6359DD18}"/>
                </a:ext>
              </a:extLst>
            </p:cNvPr>
            <p:cNvGraphicFramePr/>
            <p:nvPr/>
          </p:nvGraphicFramePr>
          <p:xfrm>
            <a:off x="217322" y="188363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3ED785B6-B53B-4925-A607-7AED58173F54}"/>
                </a:ext>
              </a:extLst>
            </p:cNvPr>
            <p:cNvSpPr txBox="1"/>
            <p:nvPr/>
          </p:nvSpPr>
          <p:spPr>
            <a:xfrm>
              <a:off x="-122165" y="4432334"/>
              <a:ext cx="2474656" cy="933885"/>
            </a:xfrm>
            <a:prstGeom prst="rect">
              <a:avLst/>
            </a:prstGeom>
            <a:noFill/>
          </p:spPr>
          <p:txBody>
            <a:bodyPr wrap="square" rtlCol="0">
              <a:spAutoFit/>
            </a:bodyPr>
            <a:lstStyle/>
            <a:p>
              <a:pPr algn="ctr"/>
              <a:r>
                <a:rPr lang="en-US" sz="2400" dirty="0"/>
                <a:t>normal </a:t>
              </a:r>
            </a:p>
            <a:p>
              <a:pPr algn="ctr"/>
              <a:r>
                <a:rPr lang="en-US" sz="2400" dirty="0"/>
                <a:t>processing</a:t>
              </a:r>
            </a:p>
          </p:txBody>
        </p:sp>
        <p:sp>
          <p:nvSpPr>
            <p:cNvPr id="18" name="TextBox 17">
              <a:extLst>
                <a:ext uri="{FF2B5EF4-FFF2-40B4-BE49-F238E27FC236}">
                  <a16:creationId xmlns:a16="http://schemas.microsoft.com/office/drawing/2014/main" id="{76589C61-791C-44B3-BC4B-C328999BB140}"/>
                </a:ext>
              </a:extLst>
            </p:cNvPr>
            <p:cNvSpPr txBox="1"/>
            <p:nvPr/>
          </p:nvSpPr>
          <p:spPr>
            <a:xfrm>
              <a:off x="2102350" y="3871240"/>
              <a:ext cx="2474656" cy="830997"/>
            </a:xfrm>
            <a:prstGeom prst="rect">
              <a:avLst/>
            </a:prstGeom>
            <a:noFill/>
          </p:spPr>
          <p:txBody>
            <a:bodyPr wrap="square" rtlCol="0">
              <a:spAutoFit/>
            </a:bodyPr>
            <a:lstStyle/>
            <a:p>
              <a:pPr algn="ctr"/>
              <a:r>
                <a:rPr lang="en-US" sz="2400" dirty="0"/>
                <a:t>stress and burnout</a:t>
              </a:r>
            </a:p>
          </p:txBody>
        </p:sp>
        <p:sp>
          <p:nvSpPr>
            <p:cNvPr id="20" name="TextBox 19">
              <a:extLst>
                <a:ext uri="{FF2B5EF4-FFF2-40B4-BE49-F238E27FC236}">
                  <a16:creationId xmlns:a16="http://schemas.microsoft.com/office/drawing/2014/main" id="{61DED03F-7875-41AC-BCC2-4C57A4101348}"/>
                </a:ext>
              </a:extLst>
            </p:cNvPr>
            <p:cNvSpPr txBox="1"/>
            <p:nvPr/>
          </p:nvSpPr>
          <p:spPr>
            <a:xfrm>
              <a:off x="4074092" y="3262372"/>
              <a:ext cx="2474656" cy="933885"/>
            </a:xfrm>
            <a:prstGeom prst="rect">
              <a:avLst/>
            </a:prstGeom>
            <a:noFill/>
          </p:spPr>
          <p:txBody>
            <a:bodyPr wrap="square" rtlCol="0">
              <a:spAutoFit/>
            </a:bodyPr>
            <a:lstStyle/>
            <a:p>
              <a:pPr algn="ctr"/>
              <a:r>
                <a:rPr lang="en-US" sz="2400" dirty="0"/>
                <a:t>Executive</a:t>
              </a:r>
            </a:p>
            <a:p>
              <a:pPr algn="ctr"/>
              <a:r>
                <a:rPr lang="en-US" sz="2400" dirty="0"/>
                <a:t>Function</a:t>
              </a:r>
            </a:p>
          </p:txBody>
        </p:sp>
      </p:grpSp>
      <p:sp>
        <p:nvSpPr>
          <p:cNvPr id="2" name="TextBox 1">
            <a:extLst>
              <a:ext uri="{FF2B5EF4-FFF2-40B4-BE49-F238E27FC236}">
                <a16:creationId xmlns:a16="http://schemas.microsoft.com/office/drawing/2014/main" id="{F1E42BEB-E0FB-4248-B396-E98EB41A7FB8}"/>
              </a:ext>
            </a:extLst>
          </p:cNvPr>
          <p:cNvSpPr txBox="1"/>
          <p:nvPr/>
        </p:nvSpPr>
        <p:spPr>
          <a:xfrm>
            <a:off x="1402873" y="5440614"/>
            <a:ext cx="5985113" cy="830997"/>
          </a:xfrm>
          <a:prstGeom prst="rect">
            <a:avLst/>
          </a:prstGeom>
          <a:noFill/>
        </p:spPr>
        <p:txBody>
          <a:bodyPr wrap="square" rtlCol="0">
            <a:spAutoFit/>
          </a:bodyPr>
          <a:lstStyle/>
          <a:p>
            <a:pPr algn="ctr"/>
            <a:r>
              <a:rPr lang="en-US" sz="4800" b="1" dirty="0"/>
              <a:t>And if so … how?</a:t>
            </a:r>
          </a:p>
        </p:txBody>
      </p:sp>
      <p:sp>
        <p:nvSpPr>
          <p:cNvPr id="3" name="Arrow: Up 2">
            <a:extLst>
              <a:ext uri="{FF2B5EF4-FFF2-40B4-BE49-F238E27FC236}">
                <a16:creationId xmlns:a16="http://schemas.microsoft.com/office/drawing/2014/main" id="{ED89B86C-7BE4-4A3D-827C-ED0ECB318F75}"/>
              </a:ext>
            </a:extLst>
          </p:cNvPr>
          <p:cNvSpPr/>
          <p:nvPr/>
        </p:nvSpPr>
        <p:spPr>
          <a:xfrm>
            <a:off x="6019800" y="3542962"/>
            <a:ext cx="762000" cy="1144314"/>
          </a:xfrm>
          <a:prstGeom prst="upArrow">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27D778B2-9F2E-43C5-8520-FC9702DF3E5D}"/>
              </a:ext>
            </a:extLst>
          </p:cNvPr>
          <p:cNvSpPr txBox="1"/>
          <p:nvPr/>
        </p:nvSpPr>
        <p:spPr>
          <a:xfrm>
            <a:off x="5128238" y="4758019"/>
            <a:ext cx="2474656" cy="461665"/>
          </a:xfrm>
          <a:prstGeom prst="rect">
            <a:avLst/>
          </a:prstGeom>
          <a:noFill/>
        </p:spPr>
        <p:txBody>
          <a:bodyPr wrap="square" rtlCol="0">
            <a:spAutoFit/>
          </a:bodyPr>
          <a:lstStyle/>
          <a:p>
            <a:pPr algn="ctr"/>
            <a:r>
              <a:rPr lang="en-US" sz="2400" dirty="0"/>
              <a:t>Mental Efficiency</a:t>
            </a:r>
          </a:p>
        </p:txBody>
      </p:sp>
    </p:spTree>
    <p:extLst>
      <p:ext uri="{BB962C8B-B14F-4D97-AF65-F5344CB8AC3E}">
        <p14:creationId xmlns:p14="http://schemas.microsoft.com/office/powerpoint/2010/main" val="54790251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064DFF56-B5C8-4C83-9478-A76640C2D425}"/>
              </a:ext>
            </a:extLst>
          </p:cNvPr>
          <p:cNvSpPr>
            <a:spLocks noGrp="1"/>
          </p:cNvSpPr>
          <p:nvPr>
            <p:ph type="title"/>
          </p:nvPr>
        </p:nvSpPr>
        <p:spPr>
          <a:xfrm>
            <a:off x="419100" y="181729"/>
            <a:ext cx="8229600" cy="1143000"/>
          </a:xfrm>
        </p:spPr>
        <p:txBody>
          <a:bodyPr>
            <a:normAutofit/>
          </a:bodyPr>
          <a:lstStyle/>
          <a:p>
            <a:r>
              <a:rPr lang="en-US" sz="4800" b="1" dirty="0"/>
              <a:t>Defined Thinking Process</a:t>
            </a:r>
          </a:p>
        </p:txBody>
      </p:sp>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26</a:t>
            </a:fld>
            <a:endParaRPr lang="en-US"/>
          </a:p>
        </p:txBody>
      </p:sp>
      <p:grpSp>
        <p:nvGrpSpPr>
          <p:cNvPr id="2" name="Group 1">
            <a:extLst>
              <a:ext uri="{FF2B5EF4-FFF2-40B4-BE49-F238E27FC236}">
                <a16:creationId xmlns:a16="http://schemas.microsoft.com/office/drawing/2014/main" id="{193DC61C-FE5B-4AF5-92D7-FBA598021CE2}"/>
              </a:ext>
            </a:extLst>
          </p:cNvPr>
          <p:cNvGrpSpPr/>
          <p:nvPr/>
        </p:nvGrpSpPr>
        <p:grpSpPr>
          <a:xfrm>
            <a:off x="815390" y="1599879"/>
            <a:ext cx="7333306" cy="1210468"/>
            <a:chOff x="823483" y="4105991"/>
            <a:chExt cx="7333306" cy="1210468"/>
          </a:xfrm>
        </p:grpSpPr>
        <p:grpSp>
          <p:nvGrpSpPr>
            <p:cNvPr id="23" name="Group 22">
              <a:extLst>
                <a:ext uri="{FF2B5EF4-FFF2-40B4-BE49-F238E27FC236}">
                  <a16:creationId xmlns:a16="http://schemas.microsoft.com/office/drawing/2014/main" id="{A1AE61F3-412B-4E9D-80F6-821C817440F7}"/>
                </a:ext>
              </a:extLst>
            </p:cNvPr>
            <p:cNvGrpSpPr/>
            <p:nvPr/>
          </p:nvGrpSpPr>
          <p:grpSpPr>
            <a:xfrm>
              <a:off x="2576083" y="4105991"/>
              <a:ext cx="3733799" cy="990600"/>
              <a:chOff x="1044190" y="229604"/>
              <a:chExt cx="895020" cy="306139"/>
            </a:xfrm>
          </p:grpSpPr>
          <p:sp>
            <p:nvSpPr>
              <p:cNvPr id="24" name="Rounded Rectangle 14">
                <a:extLst>
                  <a:ext uri="{FF2B5EF4-FFF2-40B4-BE49-F238E27FC236}">
                    <a16:creationId xmlns:a16="http://schemas.microsoft.com/office/drawing/2014/main" id="{57ACD4DF-F870-4F63-928D-992E7D8F596C}"/>
                  </a:ext>
                </a:extLst>
              </p:cNvPr>
              <p:cNvSpPr/>
              <p:nvPr/>
            </p:nvSpPr>
            <p:spPr>
              <a:xfrm>
                <a:off x="1044190" y="229604"/>
                <a:ext cx="895020" cy="3061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1B60A6AE-1FB3-4153-9F39-67DB028F575A}"/>
                  </a:ext>
                </a:extLst>
              </p:cNvPr>
              <p:cNvSpPr/>
              <p:nvPr/>
            </p:nvSpPr>
            <p:spPr>
              <a:xfrm>
                <a:off x="1059134" y="244548"/>
                <a:ext cx="865132" cy="2762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400" b="1" kern="1200" dirty="0"/>
                  <a:t>Break it down &gt; </a:t>
                </a:r>
              </a:p>
              <a:p>
                <a:pPr lvl="0" algn="ctr" defTabSz="533400">
                  <a:lnSpc>
                    <a:spcPct val="90000"/>
                  </a:lnSpc>
                  <a:spcBef>
                    <a:spcPct val="0"/>
                  </a:spcBef>
                  <a:spcAft>
                    <a:spcPct val="35000"/>
                  </a:spcAft>
                </a:pPr>
                <a:r>
                  <a:rPr lang="en-US" sz="2400" b="1" kern="1200" dirty="0"/>
                  <a:t>Think it thru </a:t>
                </a:r>
                <a:r>
                  <a:rPr lang="en-US" sz="2400" b="1" dirty="0"/>
                  <a:t>&gt;</a:t>
                </a:r>
                <a:r>
                  <a:rPr lang="en-US" sz="2400" b="1" kern="1200" dirty="0"/>
                  <a:t> </a:t>
                </a:r>
                <a:r>
                  <a:rPr lang="en-US" sz="2400" b="1" i="1" kern="1200" dirty="0"/>
                  <a:t>Execute!</a:t>
                </a:r>
              </a:p>
            </p:txBody>
          </p:sp>
        </p:grpSp>
        <p:cxnSp>
          <p:nvCxnSpPr>
            <p:cNvPr id="26" name="Straight Arrow Connector 25">
              <a:extLst>
                <a:ext uri="{FF2B5EF4-FFF2-40B4-BE49-F238E27FC236}">
                  <a16:creationId xmlns:a16="http://schemas.microsoft.com/office/drawing/2014/main" id="{27A69878-7630-488F-B9D2-641D55E1093E}"/>
                </a:ext>
              </a:extLst>
            </p:cNvPr>
            <p:cNvCxnSpPr/>
            <p:nvPr/>
          </p:nvCxnSpPr>
          <p:spPr>
            <a:xfrm flipV="1">
              <a:off x="823483" y="4105991"/>
              <a:ext cx="7086600" cy="13366"/>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pic>
          <p:nvPicPr>
            <p:cNvPr id="27" name="Picture 3">
              <a:extLst>
                <a:ext uri="{FF2B5EF4-FFF2-40B4-BE49-F238E27FC236}">
                  <a16:creationId xmlns:a16="http://schemas.microsoft.com/office/drawing/2014/main" id="{616972A2-8B0B-4E59-9372-CE5484DE0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89" y="4876722"/>
              <a:ext cx="73152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a:extLst>
                <a:ext uri="{FF2B5EF4-FFF2-40B4-BE49-F238E27FC236}">
                  <a16:creationId xmlns:a16="http://schemas.microsoft.com/office/drawing/2014/main" id="{2CC374DB-305B-4854-A19F-D5477ED000AD}"/>
                </a:ext>
              </a:extLst>
            </p:cNvPr>
            <p:cNvSpPr txBox="1"/>
            <p:nvPr/>
          </p:nvSpPr>
          <p:spPr>
            <a:xfrm>
              <a:off x="969030" y="4247348"/>
              <a:ext cx="1371600" cy="707886"/>
            </a:xfrm>
            <a:prstGeom prst="rect">
              <a:avLst/>
            </a:prstGeom>
            <a:noFill/>
          </p:spPr>
          <p:txBody>
            <a:bodyPr wrap="square" rtlCol="0">
              <a:spAutoFit/>
            </a:bodyPr>
            <a:lstStyle/>
            <a:p>
              <a:r>
                <a:rPr lang="en-US" sz="2000" b="1" i="1" dirty="0"/>
                <a:t>Focus &amp; Attention</a:t>
              </a:r>
            </a:p>
          </p:txBody>
        </p:sp>
        <p:sp>
          <p:nvSpPr>
            <p:cNvPr id="29" name="TextBox 28">
              <a:extLst>
                <a:ext uri="{FF2B5EF4-FFF2-40B4-BE49-F238E27FC236}">
                  <a16:creationId xmlns:a16="http://schemas.microsoft.com/office/drawing/2014/main" id="{D19149FC-A4B3-4660-A90D-BB8710B989D3}"/>
                </a:ext>
              </a:extLst>
            </p:cNvPr>
            <p:cNvSpPr txBox="1"/>
            <p:nvPr/>
          </p:nvSpPr>
          <p:spPr>
            <a:xfrm>
              <a:off x="6424182" y="4226646"/>
              <a:ext cx="1371600" cy="707886"/>
            </a:xfrm>
            <a:prstGeom prst="rect">
              <a:avLst/>
            </a:prstGeom>
            <a:noFill/>
          </p:spPr>
          <p:txBody>
            <a:bodyPr wrap="square" rtlCol="0">
              <a:spAutoFit/>
            </a:bodyPr>
            <a:lstStyle/>
            <a:p>
              <a:r>
                <a:rPr lang="en-US" sz="2000" b="1" i="1" dirty="0"/>
                <a:t>Focus &amp; Attention</a:t>
              </a:r>
            </a:p>
          </p:txBody>
        </p:sp>
      </p:grpSp>
      <p:pic>
        <p:nvPicPr>
          <p:cNvPr id="4" name="Picture 3" descr="Diagram&#10;&#10;Description automatically generated">
            <a:extLst>
              <a:ext uri="{FF2B5EF4-FFF2-40B4-BE49-F238E27FC236}">
                <a16:creationId xmlns:a16="http://schemas.microsoft.com/office/drawing/2014/main" id="{E3A5D6A5-3CF7-4981-BB2A-69B996BB47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1723" y="3212913"/>
            <a:ext cx="5120640" cy="2868287"/>
          </a:xfrm>
          <a:prstGeom prst="rect">
            <a:avLst/>
          </a:prstGeom>
        </p:spPr>
      </p:pic>
    </p:spTree>
    <p:extLst>
      <p:ext uri="{BB962C8B-B14F-4D97-AF65-F5344CB8AC3E}">
        <p14:creationId xmlns:p14="http://schemas.microsoft.com/office/powerpoint/2010/main" val="122406059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dirty="0"/>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27</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381000" y="416004"/>
            <a:ext cx="8305800" cy="1107996"/>
          </a:xfrm>
          <a:prstGeom prst="rect">
            <a:avLst/>
          </a:prstGeom>
          <a:noFill/>
        </p:spPr>
        <p:txBody>
          <a:bodyPr wrap="square" rtlCol="0">
            <a:spAutoFit/>
          </a:bodyPr>
          <a:lstStyle/>
          <a:p>
            <a:pPr algn="ctr"/>
            <a:r>
              <a:rPr lang="en-US" sz="6600" b="1" dirty="0"/>
              <a:t>N = Neuroplasticity</a:t>
            </a:r>
          </a:p>
        </p:txBody>
      </p:sp>
      <p:sp>
        <p:nvSpPr>
          <p:cNvPr id="10" name="TextBox 9">
            <a:extLst>
              <a:ext uri="{FF2B5EF4-FFF2-40B4-BE49-F238E27FC236}">
                <a16:creationId xmlns:a16="http://schemas.microsoft.com/office/drawing/2014/main" id="{4931B7D8-3570-4422-8959-6D1DEFE694FD}"/>
              </a:ext>
            </a:extLst>
          </p:cNvPr>
          <p:cNvSpPr txBox="1"/>
          <p:nvPr/>
        </p:nvSpPr>
        <p:spPr>
          <a:xfrm>
            <a:off x="390331" y="4622542"/>
            <a:ext cx="8455090" cy="1077218"/>
          </a:xfrm>
          <a:prstGeom prst="rect">
            <a:avLst/>
          </a:prstGeom>
          <a:noFill/>
        </p:spPr>
        <p:txBody>
          <a:bodyPr wrap="square">
            <a:spAutoFit/>
          </a:bodyPr>
          <a:lstStyle/>
          <a:p>
            <a:pPr marL="0" indent="0" eaLnBrk="1" hangingPunct="1">
              <a:spcBef>
                <a:spcPct val="0"/>
              </a:spcBef>
              <a:buNone/>
            </a:pPr>
            <a:r>
              <a:rPr lang="en-US" sz="2000" b="1" i="1" dirty="0">
                <a:latin typeface="Calibri" panose="020F0502020204030204" pitchFamily="34" charset="0"/>
                <a:cs typeface="Times New Roman" panose="02020603050405020304" pitchFamily="18" charset="0"/>
              </a:rPr>
              <a:t>“Neuroplasticity is the property of the brain that allows it to change its structure and function in response to what it senses, what it does and even what it thinks and imagines.” </a:t>
            </a:r>
            <a:r>
              <a:rPr lang="en-US" sz="2400" dirty="0">
                <a:solidFill>
                  <a:schemeClr val="tx2"/>
                </a:solidFill>
              </a:rPr>
              <a:t> </a:t>
            </a:r>
            <a:r>
              <a:rPr lang="en-US" sz="2000" b="1" dirty="0">
                <a:latin typeface="Calibri" panose="020F0502020204030204" pitchFamily="34" charset="0"/>
                <a:cs typeface="Times New Roman" panose="02020603050405020304" pitchFamily="18" charset="0"/>
              </a:rPr>
              <a:t>- Norman Doidge, The Brain That Changes Itself</a:t>
            </a:r>
          </a:p>
        </p:txBody>
      </p:sp>
      <p:pic>
        <p:nvPicPr>
          <p:cNvPr id="3" name="Picture 2">
            <a:extLst>
              <a:ext uri="{FF2B5EF4-FFF2-40B4-BE49-F238E27FC236}">
                <a16:creationId xmlns:a16="http://schemas.microsoft.com/office/drawing/2014/main" id="{268A33EE-6021-4946-89AA-0F1A48AE1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119561" y="1524000"/>
            <a:ext cx="4371478" cy="288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420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E126-F7F2-479B-92E0-E71DA78C479E}"/>
              </a:ext>
            </a:extLst>
          </p:cNvPr>
          <p:cNvSpPr>
            <a:spLocks noGrp="1"/>
          </p:cNvSpPr>
          <p:nvPr>
            <p:ph type="title"/>
          </p:nvPr>
        </p:nvSpPr>
        <p:spPr/>
        <p:txBody>
          <a:bodyPr/>
          <a:lstStyle/>
          <a:p>
            <a:r>
              <a:rPr lang="en-US" b="1" dirty="0"/>
              <a:t>Robust Stimulation</a:t>
            </a:r>
            <a:br>
              <a:rPr lang="en-US" b="1" dirty="0"/>
            </a:br>
            <a:r>
              <a:rPr lang="en-US" sz="3200" b="1" dirty="0"/>
              <a:t>stimulating all parts of the brain/body interface</a:t>
            </a:r>
            <a:endParaRPr lang="en-US" b="1" dirty="0"/>
          </a:p>
        </p:txBody>
      </p:sp>
      <p:sp>
        <p:nvSpPr>
          <p:cNvPr id="3" name="Content Placeholder 2">
            <a:extLst>
              <a:ext uri="{FF2B5EF4-FFF2-40B4-BE49-F238E27FC236}">
                <a16:creationId xmlns:a16="http://schemas.microsoft.com/office/drawing/2014/main" id="{E39370EB-D894-44BD-8B29-36FC7E24803A}"/>
              </a:ext>
            </a:extLst>
          </p:cNvPr>
          <p:cNvSpPr>
            <a:spLocks noGrp="1"/>
          </p:cNvSpPr>
          <p:nvPr>
            <p:ph sz="half" idx="1"/>
          </p:nvPr>
        </p:nvSpPr>
        <p:spPr>
          <a:xfrm>
            <a:off x="152401" y="1850867"/>
            <a:ext cx="4343400" cy="3733800"/>
          </a:xfrm>
        </p:spPr>
        <p:txBody>
          <a:bodyPr/>
          <a:lstStyle/>
          <a:p>
            <a:pPr marL="0" indent="0">
              <a:buNone/>
            </a:pPr>
            <a:r>
              <a:rPr lang="en-US" sz="2400" i="1" dirty="0"/>
              <a:t>“The development of particular neurological connections or skills …</a:t>
            </a:r>
            <a:r>
              <a:rPr lang="en-US" sz="2400" i="1" u="sng" dirty="0"/>
              <a:t>tend to occur suddenly, appearing in short intervals after robust stimulation</a:t>
            </a:r>
            <a:r>
              <a:rPr lang="en-US" sz="2400" i="1" dirty="0"/>
              <a:t>, it is as if there is a single important trigger and then a functional circuit rapidly comes online.” – </a:t>
            </a:r>
            <a:r>
              <a:rPr lang="en-US" sz="2400" dirty="0"/>
              <a:t>Akira Yoshii, MIT brain researcher, 2007 </a:t>
            </a:r>
          </a:p>
          <a:p>
            <a:endParaRPr lang="en-US" dirty="0"/>
          </a:p>
        </p:txBody>
      </p:sp>
      <p:sp>
        <p:nvSpPr>
          <p:cNvPr id="5" name="Footer Placeholder 4">
            <a:extLst>
              <a:ext uri="{FF2B5EF4-FFF2-40B4-BE49-F238E27FC236}">
                <a16:creationId xmlns:a16="http://schemas.microsoft.com/office/drawing/2014/main" id="{ADFC6667-FB17-4297-8CA8-69EEDD1AF747}"/>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B51040C2-F6FC-45A8-8679-D745BAD07EE1}"/>
              </a:ext>
            </a:extLst>
          </p:cNvPr>
          <p:cNvSpPr>
            <a:spLocks noGrp="1"/>
          </p:cNvSpPr>
          <p:nvPr>
            <p:ph type="sldNum" sz="quarter" idx="12"/>
          </p:nvPr>
        </p:nvSpPr>
        <p:spPr/>
        <p:txBody>
          <a:bodyPr/>
          <a:lstStyle/>
          <a:p>
            <a:pPr>
              <a:defRPr/>
            </a:pPr>
            <a:fld id="{A573A78C-1EED-4C04-90C2-91E6CD2A3AE9}" type="slidenum">
              <a:rPr lang="en-US" smtClean="0"/>
              <a:pPr>
                <a:defRPr/>
              </a:pPr>
              <a:t>28</a:t>
            </a:fld>
            <a:endParaRPr lang="en-US"/>
          </a:p>
        </p:txBody>
      </p:sp>
      <p:pic>
        <p:nvPicPr>
          <p:cNvPr id="9" name="Picture 8" descr="A picture containing cake, table, sitting, pink&#10;&#10;Description automatically generated">
            <a:extLst>
              <a:ext uri="{FF2B5EF4-FFF2-40B4-BE49-F238E27FC236}">
                <a16:creationId xmlns:a16="http://schemas.microsoft.com/office/drawing/2014/main" id="{8C821E64-6FD1-4D51-B3B5-1A7EA7DE6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057400"/>
            <a:ext cx="3215136" cy="2981741"/>
          </a:xfrm>
          <a:prstGeom prst="rect">
            <a:avLst/>
          </a:prstGeom>
        </p:spPr>
      </p:pic>
    </p:spTree>
    <p:extLst>
      <p:ext uri="{BB962C8B-B14F-4D97-AF65-F5344CB8AC3E}">
        <p14:creationId xmlns:p14="http://schemas.microsoft.com/office/powerpoint/2010/main" val="176975216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96962"/>
          </a:xfrm>
        </p:spPr>
        <p:txBody>
          <a:bodyPr/>
          <a:lstStyle/>
          <a:p>
            <a:r>
              <a:rPr lang="en-US" b="1" dirty="0"/>
              <a:t>Flow State! (the Zone)</a:t>
            </a:r>
          </a:p>
        </p:txBody>
      </p:sp>
      <p:sp>
        <p:nvSpPr>
          <p:cNvPr id="6" name="Content Placeholder 5"/>
          <p:cNvSpPr>
            <a:spLocks noGrp="1"/>
          </p:cNvSpPr>
          <p:nvPr>
            <p:ph sz="half" idx="2"/>
          </p:nvPr>
        </p:nvSpPr>
        <p:spPr>
          <a:xfrm>
            <a:off x="4419600" y="1676400"/>
            <a:ext cx="4191000" cy="3200400"/>
          </a:xfrm>
        </p:spPr>
        <p:txBody>
          <a:bodyPr/>
          <a:lstStyle/>
          <a:p>
            <a:pPr marL="0" indent="0" eaLnBrk="1" hangingPunct="1">
              <a:spcBef>
                <a:spcPct val="0"/>
              </a:spcBef>
              <a:buNone/>
            </a:pPr>
            <a:r>
              <a:rPr lang="en-US" dirty="0"/>
              <a:t>“</a:t>
            </a:r>
            <a:r>
              <a:rPr lang="en-US" sz="2400" i="1" dirty="0"/>
              <a:t>optimizes System I &amp; System II thinking to create </a:t>
            </a:r>
            <a:r>
              <a:rPr lang="en-US" sz="2400" i="1" u="sng" dirty="0"/>
              <a:t>a full-bodied meditative state that supports optimal sensory processing</a:t>
            </a:r>
            <a:r>
              <a:rPr lang="en-US" sz="2400" i="1" dirty="0"/>
              <a:t>; and practicing that creates an underlying neural synchronization </a:t>
            </a:r>
            <a:r>
              <a:rPr lang="en-US" sz="2400" i="1" u="sng" dirty="0"/>
              <a:t>that is easier to return to, the more you practice it.”</a:t>
            </a:r>
          </a:p>
          <a:p>
            <a:pPr marL="0" indent="0" eaLnBrk="1" hangingPunct="1">
              <a:spcBef>
                <a:spcPct val="0"/>
              </a:spcBef>
              <a:buNone/>
            </a:pPr>
            <a:r>
              <a:rPr lang="en-US" sz="2400" dirty="0"/>
              <a:t>Sherri </a:t>
            </a:r>
            <a:r>
              <a:rPr lang="en-US" sz="2400" dirty="0" err="1"/>
              <a:t>Livengood</a:t>
            </a:r>
            <a:r>
              <a:rPr lang="en-US" sz="2400" dirty="0"/>
              <a:t>, Neuroscientist</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828800"/>
            <a:ext cx="3124200" cy="3324836"/>
          </a:xfrm>
        </p:spPr>
      </p:pic>
      <p:sp>
        <p:nvSpPr>
          <p:cNvPr id="7" name="Title 3">
            <a:extLst>
              <a:ext uri="{FF2B5EF4-FFF2-40B4-BE49-F238E27FC236}">
                <a16:creationId xmlns:a16="http://schemas.microsoft.com/office/drawing/2014/main" id="{FBF57914-F7B3-46FC-BB03-F88ACD8B51F2}"/>
              </a:ext>
            </a:extLst>
          </p:cNvPr>
          <p:cNvSpPr txBox="1">
            <a:spLocks/>
          </p:cNvSpPr>
          <p:nvPr/>
        </p:nvSpPr>
        <p:spPr bwMode="auto">
          <a:xfrm>
            <a:off x="1676400" y="5699760"/>
            <a:ext cx="5791200" cy="88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i="1" dirty="0"/>
              <a:t>Thinking as a habit!</a:t>
            </a:r>
          </a:p>
        </p:txBody>
      </p:sp>
    </p:spTree>
    <p:extLst>
      <p:ext uri="{BB962C8B-B14F-4D97-AF65-F5344CB8AC3E}">
        <p14:creationId xmlns:p14="http://schemas.microsoft.com/office/powerpoint/2010/main" val="416600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dirty="0">
                <a:solidFill>
                  <a:schemeClr val="tx1"/>
                </a:solidFill>
              </a:rPr>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3</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152400" y="1295400"/>
            <a:ext cx="8534400" cy="3785652"/>
          </a:xfrm>
          <a:prstGeom prst="rect">
            <a:avLst/>
          </a:prstGeom>
          <a:noFill/>
        </p:spPr>
        <p:txBody>
          <a:bodyPr wrap="square" rtlCol="0">
            <a:spAutoFit/>
          </a:bodyPr>
          <a:lstStyle/>
          <a:p>
            <a:pPr algn="ctr"/>
            <a:r>
              <a:rPr lang="en-US" sz="4000" b="1" dirty="0"/>
              <a:t>Hacking your habits is one result of </a:t>
            </a:r>
          </a:p>
          <a:p>
            <a:pPr algn="ctr"/>
            <a:r>
              <a:rPr lang="en-US" sz="4000" b="1" i="1" dirty="0"/>
              <a:t>Applied Neuroplasticity</a:t>
            </a:r>
          </a:p>
          <a:p>
            <a:pPr algn="ctr"/>
            <a:r>
              <a:rPr lang="en-US" sz="4000" b="1" dirty="0"/>
              <a:t>developed at the request of the US Marines in 2007.</a:t>
            </a:r>
          </a:p>
          <a:p>
            <a:r>
              <a:rPr lang="en-US" sz="4000" b="1" dirty="0"/>
              <a:t> </a:t>
            </a:r>
          </a:p>
          <a:p>
            <a:pPr algn="ctr"/>
            <a:endParaRPr lang="en-US" sz="4000" dirty="0"/>
          </a:p>
        </p:txBody>
      </p:sp>
    </p:spTree>
    <p:extLst>
      <p:ext uri="{BB962C8B-B14F-4D97-AF65-F5344CB8AC3E}">
        <p14:creationId xmlns:p14="http://schemas.microsoft.com/office/powerpoint/2010/main" val="3257479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30</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457200" y="422989"/>
            <a:ext cx="8229600" cy="1015663"/>
          </a:xfrm>
          <a:prstGeom prst="rect">
            <a:avLst/>
          </a:prstGeom>
          <a:noFill/>
        </p:spPr>
        <p:txBody>
          <a:bodyPr wrap="square" rtlCol="0">
            <a:spAutoFit/>
          </a:bodyPr>
          <a:lstStyle/>
          <a:p>
            <a:pPr algn="ctr"/>
            <a:r>
              <a:rPr lang="en-US" sz="6000" b="1" dirty="0"/>
              <a:t>Applied Neuroplasticity</a:t>
            </a:r>
          </a:p>
        </p:txBody>
      </p:sp>
      <p:sp>
        <p:nvSpPr>
          <p:cNvPr id="2" name="TextBox 1">
            <a:extLst>
              <a:ext uri="{FF2B5EF4-FFF2-40B4-BE49-F238E27FC236}">
                <a16:creationId xmlns:a16="http://schemas.microsoft.com/office/drawing/2014/main" id="{9C6444DB-EA8F-44D9-94BB-8146BE4F74B9}"/>
              </a:ext>
            </a:extLst>
          </p:cNvPr>
          <p:cNvSpPr txBox="1"/>
          <p:nvPr/>
        </p:nvSpPr>
        <p:spPr>
          <a:xfrm>
            <a:off x="304800" y="1381911"/>
            <a:ext cx="8686800" cy="1077218"/>
          </a:xfrm>
          <a:prstGeom prst="rect">
            <a:avLst/>
          </a:prstGeom>
          <a:noFill/>
        </p:spPr>
        <p:txBody>
          <a:bodyPr wrap="square" rtlCol="0">
            <a:spAutoFit/>
          </a:bodyPr>
          <a:lstStyle/>
          <a:p>
            <a:pPr algn="ctr"/>
            <a:r>
              <a:rPr lang="en-US" sz="3200" i="1" dirty="0"/>
              <a:t>Applying a Defined Process Model to the </a:t>
            </a:r>
          </a:p>
          <a:p>
            <a:pPr algn="ctr"/>
            <a:r>
              <a:rPr lang="en-US" sz="3200" i="1" dirty="0"/>
              <a:t>brain using Neuroplasticity as the medium</a:t>
            </a:r>
          </a:p>
        </p:txBody>
      </p:sp>
      <p:sp>
        <p:nvSpPr>
          <p:cNvPr id="10" name="TextBox 9">
            <a:extLst>
              <a:ext uri="{FF2B5EF4-FFF2-40B4-BE49-F238E27FC236}">
                <a16:creationId xmlns:a16="http://schemas.microsoft.com/office/drawing/2014/main" id="{8F83B760-DB02-464A-A986-63396B316D7F}"/>
              </a:ext>
            </a:extLst>
          </p:cNvPr>
          <p:cNvSpPr txBox="1"/>
          <p:nvPr/>
        </p:nvSpPr>
        <p:spPr>
          <a:xfrm>
            <a:off x="2171700" y="2256123"/>
            <a:ext cx="4572000" cy="1107996"/>
          </a:xfrm>
          <a:prstGeom prst="rect">
            <a:avLst/>
          </a:prstGeom>
          <a:noFill/>
        </p:spPr>
        <p:txBody>
          <a:bodyPr wrap="square">
            <a:spAutoFit/>
          </a:bodyPr>
          <a:lstStyle/>
          <a:p>
            <a:pPr algn="ctr"/>
            <a:r>
              <a:rPr lang="en-US" sz="6600" b="1" dirty="0"/>
              <a:t>P + N  = AN</a:t>
            </a:r>
          </a:p>
        </p:txBody>
      </p:sp>
      <p:pic>
        <p:nvPicPr>
          <p:cNvPr id="11" name="Picture 10">
            <a:extLst>
              <a:ext uri="{FF2B5EF4-FFF2-40B4-BE49-F238E27FC236}">
                <a16:creationId xmlns:a16="http://schemas.microsoft.com/office/drawing/2014/main" id="{F673F32A-DDDE-4E17-8B33-DA5327977D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 y="5699760"/>
            <a:ext cx="1143000" cy="1143000"/>
          </a:xfrm>
          <a:prstGeom prst="rect">
            <a:avLst/>
          </a:prstGeom>
        </p:spPr>
      </p:pic>
      <p:graphicFrame>
        <p:nvGraphicFramePr>
          <p:cNvPr id="15" name="Diagram 14">
            <a:extLst>
              <a:ext uri="{FF2B5EF4-FFF2-40B4-BE49-F238E27FC236}">
                <a16:creationId xmlns:a16="http://schemas.microsoft.com/office/drawing/2014/main" id="{B7F59536-4DD6-4E3B-A569-3C6FEA07A9CD}"/>
              </a:ext>
            </a:extLst>
          </p:cNvPr>
          <p:cNvGraphicFramePr/>
          <p:nvPr>
            <p:extLst>
              <p:ext uri="{D42A27DB-BD31-4B8C-83A1-F6EECF244321}">
                <p14:modId xmlns:p14="http://schemas.microsoft.com/office/powerpoint/2010/main" val="2196586299"/>
              </p:ext>
            </p:extLst>
          </p:nvPr>
        </p:nvGraphicFramePr>
        <p:xfrm>
          <a:off x="1752600" y="3276600"/>
          <a:ext cx="5410200" cy="2914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6664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DA87-CF91-4180-A9A2-C195CD63DBE8}"/>
              </a:ext>
            </a:extLst>
          </p:cNvPr>
          <p:cNvSpPr>
            <a:spLocks noGrp="1"/>
          </p:cNvSpPr>
          <p:nvPr>
            <p:ph type="title"/>
          </p:nvPr>
        </p:nvSpPr>
        <p:spPr/>
        <p:txBody>
          <a:bodyPr/>
          <a:lstStyle/>
          <a:p>
            <a:r>
              <a:rPr lang="en-US" b="1" dirty="0"/>
              <a:t>Pilot Results – Test Platoon</a:t>
            </a:r>
          </a:p>
        </p:txBody>
      </p:sp>
      <p:sp>
        <p:nvSpPr>
          <p:cNvPr id="3" name="Content Placeholder 2">
            <a:extLst>
              <a:ext uri="{FF2B5EF4-FFF2-40B4-BE49-F238E27FC236}">
                <a16:creationId xmlns:a16="http://schemas.microsoft.com/office/drawing/2014/main" id="{E76F7954-AA1A-451E-801B-A0F1F6DC9CF5}"/>
              </a:ext>
            </a:extLst>
          </p:cNvPr>
          <p:cNvSpPr>
            <a:spLocks noGrp="1"/>
          </p:cNvSpPr>
          <p:nvPr>
            <p:ph sz="half" idx="1"/>
          </p:nvPr>
        </p:nvSpPr>
        <p:spPr>
          <a:xfrm>
            <a:off x="19878" y="1596888"/>
            <a:ext cx="4191000" cy="2895600"/>
          </a:xfrm>
        </p:spPr>
        <p:txBody>
          <a:bodyPr/>
          <a:lstStyle/>
          <a:p>
            <a:pPr>
              <a:buNone/>
              <a:defRPr/>
            </a:pPr>
            <a:r>
              <a:rPr lang="en-US" sz="2400" b="1" i="1" dirty="0"/>
              <a:t>Before</a:t>
            </a:r>
          </a:p>
          <a:p>
            <a:pPr marL="413386" lvl="1">
              <a:buNone/>
              <a:defRPr/>
            </a:pPr>
            <a:r>
              <a:rPr lang="en-US" sz="2000" b="1" dirty="0"/>
              <a:t>“</a:t>
            </a:r>
            <a:r>
              <a:rPr lang="en-US" b="1" dirty="0"/>
              <a:t>Worst platoon in Battalion”</a:t>
            </a:r>
          </a:p>
          <a:p>
            <a:pPr lvl="1">
              <a:buFont typeface="Arial" pitchFamily="34" charset="0"/>
              <a:buChar char="–"/>
              <a:defRPr/>
            </a:pPr>
            <a:r>
              <a:rPr lang="en-US" b="1" dirty="0"/>
              <a:t>Rampant PTSD</a:t>
            </a:r>
          </a:p>
          <a:p>
            <a:pPr lvl="1">
              <a:buFont typeface="Arial" pitchFamily="34" charset="0"/>
              <a:buChar char="–"/>
              <a:defRPr/>
            </a:pPr>
            <a:r>
              <a:rPr lang="en-US" b="1" dirty="0"/>
              <a:t>3 suicide attempts</a:t>
            </a:r>
          </a:p>
          <a:p>
            <a:pPr lvl="1"/>
            <a:r>
              <a:rPr lang="en-US" b="1" dirty="0"/>
              <a:t>Bottom in training results</a:t>
            </a:r>
          </a:p>
          <a:p>
            <a:endParaRPr lang="en-US" dirty="0"/>
          </a:p>
        </p:txBody>
      </p:sp>
      <p:sp>
        <p:nvSpPr>
          <p:cNvPr id="4" name="Content Placeholder 3">
            <a:extLst>
              <a:ext uri="{FF2B5EF4-FFF2-40B4-BE49-F238E27FC236}">
                <a16:creationId xmlns:a16="http://schemas.microsoft.com/office/drawing/2014/main" id="{517DD74C-FFDA-4A32-BD6D-DF6489302A23}"/>
              </a:ext>
            </a:extLst>
          </p:cNvPr>
          <p:cNvSpPr>
            <a:spLocks noGrp="1"/>
          </p:cNvSpPr>
          <p:nvPr>
            <p:ph sz="half" idx="2"/>
          </p:nvPr>
        </p:nvSpPr>
        <p:spPr>
          <a:xfrm>
            <a:off x="4210878" y="1600201"/>
            <a:ext cx="4475922" cy="2895600"/>
          </a:xfrm>
        </p:spPr>
        <p:txBody>
          <a:bodyPr/>
          <a:lstStyle/>
          <a:p>
            <a:pPr>
              <a:buNone/>
              <a:defRPr/>
            </a:pPr>
            <a:r>
              <a:rPr lang="en-US" sz="2400" b="1" i="1" dirty="0"/>
              <a:t>After</a:t>
            </a:r>
          </a:p>
          <a:p>
            <a:pPr marL="413386" lvl="1">
              <a:buNone/>
              <a:defRPr/>
            </a:pPr>
            <a:r>
              <a:rPr lang="en-US" b="1" dirty="0"/>
              <a:t>“</a:t>
            </a:r>
            <a:r>
              <a:rPr lang="en-US" b="1" u="sng" dirty="0"/>
              <a:t>One of best ever”</a:t>
            </a:r>
          </a:p>
          <a:p>
            <a:pPr lvl="1">
              <a:buFont typeface="Arial" pitchFamily="34" charset="0"/>
              <a:buChar char="–"/>
              <a:defRPr/>
            </a:pPr>
            <a:r>
              <a:rPr lang="en-US" b="1" dirty="0"/>
              <a:t>No more behavioral issues</a:t>
            </a:r>
          </a:p>
          <a:p>
            <a:pPr lvl="1">
              <a:buFont typeface="Arial" pitchFamily="34" charset="0"/>
              <a:buChar char="–"/>
              <a:defRPr/>
            </a:pPr>
            <a:r>
              <a:rPr lang="en-US" b="1" dirty="0"/>
              <a:t>Exceeded all scoring limits</a:t>
            </a:r>
          </a:p>
          <a:p>
            <a:pPr lvl="1">
              <a:buFont typeface="Arial" pitchFamily="34" charset="0"/>
              <a:buChar char="–"/>
              <a:defRPr/>
            </a:pPr>
            <a:r>
              <a:rPr lang="en-US" b="1" dirty="0"/>
              <a:t>Battalion CO – “These men move better and differently than any I have seen.”</a:t>
            </a:r>
          </a:p>
          <a:p>
            <a:endParaRPr lang="en-US" dirty="0"/>
          </a:p>
        </p:txBody>
      </p:sp>
      <p:sp>
        <p:nvSpPr>
          <p:cNvPr id="5" name="Footer Placeholder 4">
            <a:extLst>
              <a:ext uri="{FF2B5EF4-FFF2-40B4-BE49-F238E27FC236}">
                <a16:creationId xmlns:a16="http://schemas.microsoft.com/office/drawing/2014/main" id="{3853B14D-8D4E-4DF6-BA35-75771319A5A4}"/>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610084F9-28F9-4E09-8D47-CC1A90C059DE}"/>
              </a:ext>
            </a:extLst>
          </p:cNvPr>
          <p:cNvSpPr>
            <a:spLocks noGrp="1"/>
          </p:cNvSpPr>
          <p:nvPr>
            <p:ph type="sldNum" sz="quarter" idx="12"/>
          </p:nvPr>
        </p:nvSpPr>
        <p:spPr/>
        <p:txBody>
          <a:bodyPr/>
          <a:lstStyle/>
          <a:p>
            <a:pPr>
              <a:defRPr/>
            </a:pPr>
            <a:fld id="{A573A78C-1EED-4C04-90C2-91E6CD2A3AE9}" type="slidenum">
              <a:rPr lang="en-US" smtClean="0"/>
              <a:pPr>
                <a:defRPr/>
              </a:pPr>
              <a:t>31</a:t>
            </a:fld>
            <a:endParaRPr lang="en-US"/>
          </a:p>
        </p:txBody>
      </p:sp>
      <p:pic>
        <p:nvPicPr>
          <p:cNvPr id="8" name="Picture 5" descr="1 vs 3 graph.JPG">
            <a:extLst>
              <a:ext uri="{FF2B5EF4-FFF2-40B4-BE49-F238E27FC236}">
                <a16:creationId xmlns:a16="http://schemas.microsoft.com/office/drawing/2014/main" id="{1085B4C9-3F82-49A5-8864-9C5F68DD69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71738"/>
            <a:ext cx="7696200" cy="199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672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B239C2-07EC-45D7-8E40-216F2D02D3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9066" y="5163553"/>
            <a:ext cx="1389252" cy="911657"/>
          </a:xfrm>
          <a:prstGeom prst="rect">
            <a:avLst/>
          </a:prstGeom>
        </p:spPr>
      </p:pic>
      <p:sp>
        <p:nvSpPr>
          <p:cNvPr id="4" name="Title 3"/>
          <p:cNvSpPr>
            <a:spLocks noGrp="1"/>
          </p:cNvSpPr>
          <p:nvPr>
            <p:ph type="title"/>
          </p:nvPr>
        </p:nvSpPr>
        <p:spPr>
          <a:xfrm>
            <a:off x="457200" y="95476"/>
            <a:ext cx="8229600" cy="960438"/>
          </a:xfrm>
        </p:spPr>
        <p:txBody>
          <a:bodyPr/>
          <a:lstStyle/>
          <a:p>
            <a:r>
              <a:rPr lang="en-US" b="1" dirty="0"/>
              <a:t>Ongoing Military Training</a:t>
            </a:r>
          </a:p>
        </p:txBody>
      </p:sp>
      <p:sp>
        <p:nvSpPr>
          <p:cNvPr id="6" name="Content Placeholder 5"/>
          <p:cNvSpPr>
            <a:spLocks noGrp="1"/>
          </p:cNvSpPr>
          <p:nvPr>
            <p:ph sz="half" idx="2"/>
          </p:nvPr>
        </p:nvSpPr>
        <p:spPr>
          <a:xfrm>
            <a:off x="609600" y="1051324"/>
            <a:ext cx="8229600" cy="3657600"/>
          </a:xfrm>
        </p:spPr>
        <p:txBody>
          <a:bodyPr>
            <a:normAutofit lnSpcReduction="10000"/>
          </a:bodyPr>
          <a:lstStyle/>
          <a:p>
            <a:pPr marL="0" indent="0">
              <a:buNone/>
            </a:pPr>
            <a:r>
              <a:rPr lang="en-US" sz="2500" dirty="0"/>
              <a:t>Due to continued evidence-based results, thousands of service member have experienced real world improvements including:</a:t>
            </a:r>
          </a:p>
          <a:p>
            <a:r>
              <a:rPr lang="en-US" sz="2500" dirty="0"/>
              <a:t>Navy SEAL’s (only program of its kind vetted and approved by US Special Operations)</a:t>
            </a:r>
          </a:p>
          <a:p>
            <a:r>
              <a:rPr lang="en-US" sz="2500" dirty="0"/>
              <a:t>Army and Air Force pilots</a:t>
            </a:r>
          </a:p>
          <a:p>
            <a:r>
              <a:rPr lang="en-US" sz="2500" dirty="0"/>
              <a:t>Navy EOD and corpsmen</a:t>
            </a:r>
          </a:p>
          <a:p>
            <a:r>
              <a:rPr lang="en-US" sz="2500" dirty="0"/>
              <a:t>Marine Corps Rifle and Pistol Teams, Recon and MarSOC</a:t>
            </a:r>
          </a:p>
          <a:p>
            <a:r>
              <a:rPr lang="en-US" sz="2500" dirty="0"/>
              <a:t>Active Duty, National Guard and Reservists</a:t>
            </a:r>
          </a:p>
          <a:p>
            <a:pPr marL="0" indent="0">
              <a:buNone/>
            </a:pPr>
            <a:endParaRPr lang="en-US" sz="2400" dirty="0">
              <a:solidFill>
                <a:schemeClr val="tx2"/>
              </a:solidFill>
            </a:endParaRPr>
          </a:p>
        </p:txBody>
      </p:sp>
      <p:sp>
        <p:nvSpPr>
          <p:cNvPr id="7" name="Footer Placeholder 2">
            <a:extLst>
              <a:ext uri="{FF2B5EF4-FFF2-40B4-BE49-F238E27FC236}">
                <a16:creationId xmlns:a16="http://schemas.microsoft.com/office/drawing/2014/main" id="{214EAC0D-3C01-481E-8F42-52576C9F35BE}"/>
              </a:ext>
            </a:extLst>
          </p:cNvPr>
          <p:cNvSpPr>
            <a:spLocks noGrp="1"/>
          </p:cNvSpPr>
          <p:nvPr>
            <p:ph type="ftr" sz="quarter" idx="11"/>
          </p:nvPr>
        </p:nvSpPr>
        <p:spPr>
          <a:xfrm>
            <a:off x="3038621" y="6203853"/>
            <a:ext cx="3137095" cy="445038"/>
          </a:xfrm>
        </p:spPr>
        <p:txBody>
          <a:bodyPr/>
          <a:lstStyle/>
          <a:p>
            <a:pPr>
              <a:defRPr/>
            </a:pPr>
            <a:r>
              <a:rPr lang="en-US" dirty="0"/>
              <a:t>©John Kennedy, john@combatbraintraining.com  847-791-1825   www.mentalperformanceinstitute.org</a:t>
            </a:r>
          </a:p>
        </p:txBody>
      </p:sp>
      <p:pic>
        <p:nvPicPr>
          <p:cNvPr id="8" name="Picture 26" descr="marsoc logo">
            <a:extLst>
              <a:ext uri="{FF2B5EF4-FFF2-40B4-BE49-F238E27FC236}">
                <a16:creationId xmlns:a16="http://schemas.microsoft.com/office/drawing/2014/main" id="{3FEC71B2-8E09-48E8-99F9-D11AEDB85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488" y="4846501"/>
            <a:ext cx="1438712" cy="143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CFA2AC1-EB4A-4D8B-AF53-F8D404D3DE5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52000"/>
                    </a14:imgEffect>
                  </a14:imgLayer>
                </a14:imgProps>
              </a:ext>
              <a:ext uri="{28A0092B-C50C-407E-A947-70E740481C1C}">
                <a14:useLocalDpi xmlns:a14="http://schemas.microsoft.com/office/drawing/2010/main" val="0"/>
              </a:ext>
            </a:extLst>
          </a:blip>
          <a:stretch>
            <a:fillRect/>
          </a:stretch>
        </p:blipFill>
        <p:spPr>
          <a:xfrm>
            <a:off x="3091855" y="5006213"/>
            <a:ext cx="1112773" cy="1112773"/>
          </a:xfrm>
          <a:prstGeom prst="rect">
            <a:avLst/>
          </a:prstGeom>
        </p:spPr>
      </p:pic>
      <p:pic>
        <p:nvPicPr>
          <p:cNvPr id="10" name="Picture 9">
            <a:extLst>
              <a:ext uri="{FF2B5EF4-FFF2-40B4-BE49-F238E27FC236}">
                <a16:creationId xmlns:a16="http://schemas.microsoft.com/office/drawing/2014/main" id="{62F2CA9A-E03C-48F4-A4B7-E0931A6D51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1104" y="5091080"/>
            <a:ext cx="1112773" cy="1112773"/>
          </a:xfrm>
          <a:prstGeom prst="rect">
            <a:avLst/>
          </a:prstGeom>
        </p:spPr>
      </p:pic>
      <p:pic>
        <p:nvPicPr>
          <p:cNvPr id="12" name="Picture 23" descr="wounded warrior reg.png">
            <a:extLst>
              <a:ext uri="{FF2B5EF4-FFF2-40B4-BE49-F238E27FC236}">
                <a16:creationId xmlns:a16="http://schemas.microsoft.com/office/drawing/2014/main" id="{B2BBDD6C-24A3-4167-AA1D-3CFBD07C695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088" y="4968507"/>
            <a:ext cx="1208088"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3rd_FORECON.png">
            <a:extLst>
              <a:ext uri="{FF2B5EF4-FFF2-40B4-BE49-F238E27FC236}">
                <a16:creationId xmlns:a16="http://schemas.microsoft.com/office/drawing/2014/main" id="{FE95B3F2-560F-4948-B85B-1729C023E4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45577" y="4891513"/>
            <a:ext cx="1378744" cy="137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810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510" y="3992017"/>
            <a:ext cx="1514475" cy="628650"/>
          </a:xfrm>
          <a:prstGeom prst="rect">
            <a:avLst/>
          </a:prstGeom>
        </p:spPr>
      </p:pic>
      <p:pic>
        <p:nvPicPr>
          <p:cNvPr id="3078" name="Picture 6" descr="http://capitalinnovators.com/wp-content/uploads/2013/01/Bryan-Cave-logo-rgb_squ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4157" y="2356101"/>
            <a:ext cx="1210940" cy="103644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dimeoschneider.com/images/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0858" y="127960"/>
            <a:ext cx="2085797" cy="707953"/>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ub 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1521" y="199189"/>
            <a:ext cx="1143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BTH.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8462" y="122196"/>
            <a:ext cx="900113"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26" descr="CIA 2010 finalist.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38011" y="122196"/>
            <a:ext cx="2272189" cy="64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28" descr="cta circle.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09204" y="868098"/>
            <a:ext cx="2329802" cy="39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772" y="3726396"/>
            <a:ext cx="1057275" cy="800100"/>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376" y="1679334"/>
            <a:ext cx="1253348" cy="1169168"/>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8634" y="2901612"/>
            <a:ext cx="737888" cy="737888"/>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03266" y="1552774"/>
            <a:ext cx="909636" cy="624589"/>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36154" y="2356101"/>
            <a:ext cx="803051" cy="790883"/>
          </a:xfrm>
          <a:prstGeom prst="rect">
            <a:avLst/>
          </a:prstGeom>
        </p:spPr>
      </p:pic>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0229" y="1212669"/>
            <a:ext cx="1746282" cy="272052"/>
          </a:xfrm>
          <a:prstGeom prst="rect">
            <a:avLst/>
          </a:prstGeom>
        </p:spPr>
      </p:pic>
      <p:pic>
        <p:nvPicPr>
          <p:cNvPr id="3076" name="Picture 4" descr="http://www.floodsax.co.uk/wp-content/uploads/2013/10/Salvation-Army-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79792" y="273484"/>
            <a:ext cx="1268022" cy="7532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60792" y="3186737"/>
            <a:ext cx="789041" cy="774429"/>
          </a:xfrm>
          <a:prstGeom prst="rect">
            <a:avLst/>
          </a:prstGeom>
        </p:spPr>
      </p:pic>
      <p:pic>
        <p:nvPicPr>
          <p:cNvPr id="15" name="Picture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87171" y="4142842"/>
            <a:ext cx="633412" cy="724879"/>
          </a:xfrm>
          <a:prstGeom prst="rect">
            <a:avLst/>
          </a:prstGeom>
        </p:spPr>
      </p:pic>
      <p:pic>
        <p:nvPicPr>
          <p:cNvPr id="16" name="Picture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564024" y="1064791"/>
            <a:ext cx="1028700" cy="381000"/>
          </a:xfrm>
          <a:prstGeom prst="rect">
            <a:avLst/>
          </a:prstGeom>
        </p:spPr>
      </p:pic>
      <p:pic>
        <p:nvPicPr>
          <p:cNvPr id="19" name="Picture 1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850877" y="1228437"/>
            <a:ext cx="2033428" cy="389380"/>
          </a:xfrm>
          <a:prstGeom prst="rect">
            <a:avLst/>
          </a:prstGeom>
        </p:spPr>
      </p:pic>
      <p:pic>
        <p:nvPicPr>
          <p:cNvPr id="13" name="Picture 1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1949" y="4693135"/>
            <a:ext cx="852102" cy="639077"/>
          </a:xfrm>
          <a:prstGeom prst="rect">
            <a:avLst/>
          </a:prstGeom>
        </p:spPr>
      </p:pic>
      <p:pic>
        <p:nvPicPr>
          <p:cNvPr id="3" name="Picture 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73280" y="5094417"/>
            <a:ext cx="990317" cy="990317"/>
          </a:xfrm>
          <a:prstGeom prst="rect">
            <a:avLst/>
          </a:prstGeom>
        </p:spPr>
      </p:pic>
      <p:pic>
        <p:nvPicPr>
          <p:cNvPr id="27663" name="Picture 21" descr="scoutsnip.jp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867591" y="5649365"/>
            <a:ext cx="1200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94787" y="6306167"/>
            <a:ext cx="6134562" cy="461665"/>
          </a:xfrm>
          <a:prstGeom prst="rect">
            <a:avLst/>
          </a:prstGeom>
          <a:noFill/>
        </p:spPr>
        <p:txBody>
          <a:bodyPr wrap="square" rtlCol="0">
            <a:spAutoFit/>
          </a:bodyPr>
          <a:lstStyle/>
          <a:p>
            <a:r>
              <a:rPr lang="en-US" sz="2400" b="1" i="1" dirty="0"/>
              <a:t>Thousands helped!</a:t>
            </a:r>
          </a:p>
        </p:txBody>
      </p:sp>
      <p:pic>
        <p:nvPicPr>
          <p:cNvPr id="24" name="Picture 23" descr="A picture containing icon&#10;&#10;Description automatically generated">
            <a:extLst>
              <a:ext uri="{FF2B5EF4-FFF2-40B4-BE49-F238E27FC236}">
                <a16:creationId xmlns:a16="http://schemas.microsoft.com/office/drawing/2014/main" id="{CEACCD7C-35F8-4C19-89ED-489FBC42EED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913363" y="1410625"/>
            <a:ext cx="1675826" cy="436413"/>
          </a:xfrm>
          <a:prstGeom prst="rect">
            <a:avLst/>
          </a:prstGeom>
        </p:spPr>
      </p:pic>
      <p:pic>
        <p:nvPicPr>
          <p:cNvPr id="29" name="Picture 28" descr="Logo&#10;&#10;Description automatically generated">
            <a:extLst>
              <a:ext uri="{FF2B5EF4-FFF2-40B4-BE49-F238E27FC236}">
                <a16:creationId xmlns:a16="http://schemas.microsoft.com/office/drawing/2014/main" id="{DFF07471-6544-4299-86BC-0FBF60DFFF2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809747" y="2018852"/>
            <a:ext cx="1619250" cy="1143000"/>
          </a:xfrm>
          <a:prstGeom prst="rect">
            <a:avLst/>
          </a:prstGeom>
        </p:spPr>
      </p:pic>
      <p:pic>
        <p:nvPicPr>
          <p:cNvPr id="31" name="Picture 30" descr="Text&#10;&#10;Description automatically generated">
            <a:extLst>
              <a:ext uri="{FF2B5EF4-FFF2-40B4-BE49-F238E27FC236}">
                <a16:creationId xmlns:a16="http://schemas.microsoft.com/office/drawing/2014/main" id="{2D230EC8-B021-46B3-B4F0-E9374206F41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03821" y="5629563"/>
            <a:ext cx="1549106" cy="1090489"/>
          </a:xfrm>
          <a:prstGeom prst="rect">
            <a:avLst/>
          </a:prstGeom>
        </p:spPr>
      </p:pic>
      <p:pic>
        <p:nvPicPr>
          <p:cNvPr id="21" name="Picture 20" descr="Logo, company name&#10;&#10;Description automatically generated">
            <a:extLst>
              <a:ext uri="{FF2B5EF4-FFF2-40B4-BE49-F238E27FC236}">
                <a16:creationId xmlns:a16="http://schemas.microsoft.com/office/drawing/2014/main" id="{87A050E3-B436-4D41-9E4B-94E54BBB5B0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568845" y="3347272"/>
            <a:ext cx="2552700" cy="609600"/>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0C607D42-7AB9-4B74-983F-D3DE5FBC9F4E}"/>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705331" y="4161390"/>
            <a:ext cx="2733675" cy="714375"/>
          </a:xfrm>
          <a:prstGeom prst="rect">
            <a:avLst/>
          </a:prstGeom>
        </p:spPr>
      </p:pic>
      <p:pic>
        <p:nvPicPr>
          <p:cNvPr id="27648" name="Picture 27647" descr="Logo&#10;&#10;Description automatically generated with medium confidence">
            <a:extLst>
              <a:ext uri="{FF2B5EF4-FFF2-40B4-BE49-F238E27FC236}">
                <a16:creationId xmlns:a16="http://schemas.microsoft.com/office/drawing/2014/main" id="{B31106DA-4413-4C0D-902F-D595C9ECA3F6}"/>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338259" y="5247639"/>
            <a:ext cx="2562225" cy="723900"/>
          </a:xfrm>
          <a:prstGeom prst="rect">
            <a:avLst/>
          </a:prstGeom>
        </p:spPr>
      </p:pic>
      <p:pic>
        <p:nvPicPr>
          <p:cNvPr id="27650" name="Picture 27649" descr="Icon&#10;&#10;Description automatically generated with medium confidence">
            <a:extLst>
              <a:ext uri="{FF2B5EF4-FFF2-40B4-BE49-F238E27FC236}">
                <a16:creationId xmlns:a16="http://schemas.microsoft.com/office/drawing/2014/main" id="{110AF21E-EE53-482E-9B2E-2250C7A43527}"/>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809747" y="6084734"/>
            <a:ext cx="2175002" cy="566407"/>
          </a:xfrm>
          <a:prstGeom prst="rect">
            <a:avLst/>
          </a:prstGeom>
        </p:spPr>
      </p:pic>
      <p:pic>
        <p:nvPicPr>
          <p:cNvPr id="27652" name="Picture 27651">
            <a:extLst>
              <a:ext uri="{FF2B5EF4-FFF2-40B4-BE49-F238E27FC236}">
                <a16:creationId xmlns:a16="http://schemas.microsoft.com/office/drawing/2014/main" id="{CEEDFE59-06AF-481B-9FF1-82302EA59615}"/>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984749" y="4976452"/>
            <a:ext cx="3924300" cy="462101"/>
          </a:xfrm>
          <a:prstGeom prst="rect">
            <a:avLst/>
          </a:prstGeom>
        </p:spPr>
      </p:pic>
      <p:pic>
        <p:nvPicPr>
          <p:cNvPr id="27656" name="Picture 27655" descr="A picture containing text, clipart&#10;&#10;Description automatically generated">
            <a:extLst>
              <a:ext uri="{FF2B5EF4-FFF2-40B4-BE49-F238E27FC236}">
                <a16:creationId xmlns:a16="http://schemas.microsoft.com/office/drawing/2014/main" id="{48D0E3DA-B477-4964-8770-827E4DDA594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298489" y="3536709"/>
            <a:ext cx="1352739" cy="1295581"/>
          </a:xfrm>
          <a:prstGeom prst="rect">
            <a:avLst/>
          </a:prstGeom>
        </p:spPr>
      </p:pic>
      <p:pic>
        <p:nvPicPr>
          <p:cNvPr id="27671" name="Picture 27670" descr="Logo&#10;&#10;Description automatically generated">
            <a:extLst>
              <a:ext uri="{FF2B5EF4-FFF2-40B4-BE49-F238E27FC236}">
                <a16:creationId xmlns:a16="http://schemas.microsoft.com/office/drawing/2014/main" id="{D909FFA6-410D-4379-8CF0-BC0F7FE8E01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057598" y="1703283"/>
            <a:ext cx="1209293" cy="680227"/>
          </a:xfrm>
          <a:prstGeom prst="rect">
            <a:avLst/>
          </a:prstGeom>
        </p:spPr>
      </p:pic>
      <p:pic>
        <p:nvPicPr>
          <p:cNvPr id="27673" name="Picture 27672" descr="A blue sign with white text&#10;&#10;Description automatically generated with low confidence">
            <a:extLst>
              <a:ext uri="{FF2B5EF4-FFF2-40B4-BE49-F238E27FC236}">
                <a16:creationId xmlns:a16="http://schemas.microsoft.com/office/drawing/2014/main" id="{9A608D16-5B53-477A-8E2A-E496C171E5D2}"/>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303821" y="3240861"/>
            <a:ext cx="1704630" cy="599652"/>
          </a:xfrm>
          <a:prstGeom prst="rect">
            <a:avLst/>
          </a:prstGeom>
        </p:spPr>
      </p:pic>
      <p:pic>
        <p:nvPicPr>
          <p:cNvPr id="27675" name="Picture 27674" descr="A picture containing text&#10;&#10;Description automatically generated">
            <a:extLst>
              <a:ext uri="{FF2B5EF4-FFF2-40B4-BE49-F238E27FC236}">
                <a16:creationId xmlns:a16="http://schemas.microsoft.com/office/drawing/2014/main" id="{4017D1F7-9670-449F-9E12-AC3E07EF51C3}"/>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024599" y="2518306"/>
            <a:ext cx="1383247" cy="617849"/>
          </a:xfrm>
          <a:prstGeom prst="rect">
            <a:avLst/>
          </a:prstGeom>
        </p:spPr>
      </p:pic>
      <p:pic>
        <p:nvPicPr>
          <p:cNvPr id="27679" name="Picture 27678" descr="A picture containing text, clipart, sign&#10;&#10;Description automatically generated">
            <a:extLst>
              <a:ext uri="{FF2B5EF4-FFF2-40B4-BE49-F238E27FC236}">
                <a16:creationId xmlns:a16="http://schemas.microsoft.com/office/drawing/2014/main" id="{1FB88F2C-16C4-4D9C-BCA5-F3CA29BF4A07}"/>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626285" y="2626963"/>
            <a:ext cx="851420" cy="586042"/>
          </a:xfrm>
          <a:prstGeom prst="rect">
            <a:avLst/>
          </a:prstGeom>
        </p:spPr>
      </p:pic>
      <p:pic>
        <p:nvPicPr>
          <p:cNvPr id="3073" name="Picture 3072" descr="Logo&#10;&#10;Description automatically generated">
            <a:extLst>
              <a:ext uri="{FF2B5EF4-FFF2-40B4-BE49-F238E27FC236}">
                <a16:creationId xmlns:a16="http://schemas.microsoft.com/office/drawing/2014/main" id="{6E705E7D-6FAE-4B13-AB23-99297E256337}"/>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857884" y="1650309"/>
            <a:ext cx="875659" cy="875659"/>
          </a:xfrm>
          <a:prstGeom prst="rect">
            <a:avLst/>
          </a:prstGeom>
        </p:spPr>
      </p:pic>
    </p:spTree>
    <p:extLst>
      <p:ext uri="{BB962C8B-B14F-4D97-AF65-F5344CB8AC3E}">
        <p14:creationId xmlns:p14="http://schemas.microsoft.com/office/powerpoint/2010/main" val="1905428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064DFF56-B5C8-4C83-9478-A76640C2D425}"/>
              </a:ext>
            </a:extLst>
          </p:cNvPr>
          <p:cNvSpPr>
            <a:spLocks noGrp="1"/>
          </p:cNvSpPr>
          <p:nvPr>
            <p:ph type="title"/>
          </p:nvPr>
        </p:nvSpPr>
        <p:spPr>
          <a:xfrm>
            <a:off x="413843" y="384721"/>
            <a:ext cx="8229600" cy="1143000"/>
          </a:xfrm>
        </p:spPr>
        <p:txBody>
          <a:bodyPr>
            <a:normAutofit fontScale="90000"/>
          </a:bodyPr>
          <a:lstStyle/>
          <a:p>
            <a:r>
              <a:rPr lang="en-US" sz="4800" b="1" dirty="0"/>
              <a:t>Can we apply the CMM model to improve habits?</a:t>
            </a:r>
          </a:p>
        </p:txBody>
      </p:sp>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34</a:t>
            </a:fld>
            <a:endParaRPr lang="en-US"/>
          </a:p>
        </p:txBody>
      </p:sp>
      <p:grpSp>
        <p:nvGrpSpPr>
          <p:cNvPr id="21" name="Group 20">
            <a:extLst>
              <a:ext uri="{FF2B5EF4-FFF2-40B4-BE49-F238E27FC236}">
                <a16:creationId xmlns:a16="http://schemas.microsoft.com/office/drawing/2014/main" id="{7252E1D6-E0CC-488B-A77C-4CAECA961C9F}"/>
              </a:ext>
            </a:extLst>
          </p:cNvPr>
          <p:cNvGrpSpPr/>
          <p:nvPr/>
        </p:nvGrpSpPr>
        <p:grpSpPr>
          <a:xfrm>
            <a:off x="1059972" y="1374485"/>
            <a:ext cx="6774974" cy="3616261"/>
            <a:chOff x="-122165" y="1883639"/>
            <a:chExt cx="6774974" cy="4064000"/>
          </a:xfrm>
        </p:grpSpPr>
        <p:graphicFrame>
          <p:nvGraphicFramePr>
            <p:cNvPr id="15" name="Diagram 14">
              <a:extLst>
                <a:ext uri="{FF2B5EF4-FFF2-40B4-BE49-F238E27FC236}">
                  <a16:creationId xmlns:a16="http://schemas.microsoft.com/office/drawing/2014/main" id="{F9AFC535-8718-4C34-A851-167C6359DD18}"/>
                </a:ext>
              </a:extLst>
            </p:cNvPr>
            <p:cNvGraphicFramePr/>
            <p:nvPr/>
          </p:nvGraphicFramePr>
          <p:xfrm>
            <a:off x="217322" y="188363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3ED785B6-B53B-4925-A607-7AED58173F54}"/>
                </a:ext>
              </a:extLst>
            </p:cNvPr>
            <p:cNvSpPr txBox="1"/>
            <p:nvPr/>
          </p:nvSpPr>
          <p:spPr>
            <a:xfrm>
              <a:off x="-122165" y="4432334"/>
              <a:ext cx="2474656" cy="933885"/>
            </a:xfrm>
            <a:prstGeom prst="rect">
              <a:avLst/>
            </a:prstGeom>
            <a:noFill/>
          </p:spPr>
          <p:txBody>
            <a:bodyPr wrap="square" rtlCol="0">
              <a:spAutoFit/>
            </a:bodyPr>
            <a:lstStyle/>
            <a:p>
              <a:pPr algn="ctr"/>
              <a:r>
                <a:rPr lang="en-US" sz="2400" dirty="0"/>
                <a:t>Random </a:t>
              </a:r>
            </a:p>
            <a:p>
              <a:pPr algn="ctr"/>
              <a:r>
                <a:rPr lang="en-US" sz="2400" dirty="0"/>
                <a:t>acts</a:t>
              </a:r>
            </a:p>
          </p:txBody>
        </p:sp>
        <p:sp>
          <p:nvSpPr>
            <p:cNvPr id="18" name="TextBox 17">
              <a:extLst>
                <a:ext uri="{FF2B5EF4-FFF2-40B4-BE49-F238E27FC236}">
                  <a16:creationId xmlns:a16="http://schemas.microsoft.com/office/drawing/2014/main" id="{76589C61-791C-44B3-BC4B-C328999BB140}"/>
                </a:ext>
              </a:extLst>
            </p:cNvPr>
            <p:cNvSpPr txBox="1"/>
            <p:nvPr/>
          </p:nvSpPr>
          <p:spPr>
            <a:xfrm>
              <a:off x="2102350" y="3871240"/>
              <a:ext cx="2474656" cy="933885"/>
            </a:xfrm>
            <a:prstGeom prst="rect">
              <a:avLst/>
            </a:prstGeom>
            <a:noFill/>
          </p:spPr>
          <p:txBody>
            <a:bodyPr wrap="square" rtlCol="0">
              <a:spAutoFit/>
            </a:bodyPr>
            <a:lstStyle/>
            <a:p>
              <a:pPr algn="ctr"/>
              <a:r>
                <a:rPr lang="en-US" sz="2400" dirty="0"/>
                <a:t>Habits, </a:t>
              </a:r>
            </a:p>
            <a:p>
              <a:pPr algn="ctr"/>
              <a:r>
                <a:rPr lang="en-US" sz="2400" dirty="0"/>
                <a:t>good and bad</a:t>
              </a:r>
            </a:p>
          </p:txBody>
        </p:sp>
        <p:sp>
          <p:nvSpPr>
            <p:cNvPr id="20" name="TextBox 19">
              <a:extLst>
                <a:ext uri="{FF2B5EF4-FFF2-40B4-BE49-F238E27FC236}">
                  <a16:creationId xmlns:a16="http://schemas.microsoft.com/office/drawing/2014/main" id="{61DED03F-7875-41AC-BCC2-4C57A4101348}"/>
                </a:ext>
              </a:extLst>
            </p:cNvPr>
            <p:cNvSpPr txBox="1"/>
            <p:nvPr/>
          </p:nvSpPr>
          <p:spPr>
            <a:xfrm>
              <a:off x="4178153" y="3515508"/>
              <a:ext cx="2474656" cy="518825"/>
            </a:xfrm>
            <a:prstGeom prst="rect">
              <a:avLst/>
            </a:prstGeom>
            <a:noFill/>
          </p:spPr>
          <p:txBody>
            <a:bodyPr wrap="square" rtlCol="0">
              <a:spAutoFit/>
            </a:bodyPr>
            <a:lstStyle/>
            <a:p>
              <a:pPr algn="ctr"/>
              <a:r>
                <a:rPr lang="en-US" sz="2400" dirty="0"/>
                <a:t>Best Habits</a:t>
              </a:r>
            </a:p>
          </p:txBody>
        </p:sp>
      </p:grpSp>
      <p:sp>
        <p:nvSpPr>
          <p:cNvPr id="2" name="TextBox 1">
            <a:extLst>
              <a:ext uri="{FF2B5EF4-FFF2-40B4-BE49-F238E27FC236}">
                <a16:creationId xmlns:a16="http://schemas.microsoft.com/office/drawing/2014/main" id="{F1E42BEB-E0FB-4248-B396-E98EB41A7FB8}"/>
              </a:ext>
            </a:extLst>
          </p:cNvPr>
          <p:cNvSpPr txBox="1"/>
          <p:nvPr/>
        </p:nvSpPr>
        <p:spPr>
          <a:xfrm>
            <a:off x="1402873" y="5440614"/>
            <a:ext cx="5985113" cy="830997"/>
          </a:xfrm>
          <a:prstGeom prst="rect">
            <a:avLst/>
          </a:prstGeom>
          <a:noFill/>
        </p:spPr>
        <p:txBody>
          <a:bodyPr wrap="square" rtlCol="0">
            <a:spAutoFit/>
          </a:bodyPr>
          <a:lstStyle/>
          <a:p>
            <a:pPr algn="ctr"/>
            <a:r>
              <a:rPr lang="en-US" sz="4800" b="1" dirty="0"/>
              <a:t>And if so … how?</a:t>
            </a:r>
          </a:p>
        </p:txBody>
      </p:sp>
      <p:sp>
        <p:nvSpPr>
          <p:cNvPr id="3" name="Arrow: Up 2">
            <a:extLst>
              <a:ext uri="{FF2B5EF4-FFF2-40B4-BE49-F238E27FC236}">
                <a16:creationId xmlns:a16="http://schemas.microsoft.com/office/drawing/2014/main" id="{ED89B86C-7BE4-4A3D-827C-ED0ECB318F75}"/>
              </a:ext>
            </a:extLst>
          </p:cNvPr>
          <p:cNvSpPr/>
          <p:nvPr/>
        </p:nvSpPr>
        <p:spPr>
          <a:xfrm>
            <a:off x="6019800" y="3542962"/>
            <a:ext cx="762000" cy="1144314"/>
          </a:xfrm>
          <a:prstGeom prst="upArrow">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27D778B2-9F2E-43C5-8520-FC9702DF3E5D}"/>
              </a:ext>
            </a:extLst>
          </p:cNvPr>
          <p:cNvSpPr txBox="1"/>
          <p:nvPr/>
        </p:nvSpPr>
        <p:spPr>
          <a:xfrm>
            <a:off x="5128238" y="4758019"/>
            <a:ext cx="2474656" cy="461665"/>
          </a:xfrm>
          <a:prstGeom prst="rect">
            <a:avLst/>
          </a:prstGeom>
          <a:noFill/>
        </p:spPr>
        <p:txBody>
          <a:bodyPr wrap="square" rtlCol="0">
            <a:spAutoFit/>
          </a:bodyPr>
          <a:lstStyle/>
          <a:p>
            <a:pPr algn="ctr"/>
            <a:r>
              <a:rPr lang="en-US" sz="2400" dirty="0"/>
              <a:t>Change Habits</a:t>
            </a:r>
          </a:p>
        </p:txBody>
      </p:sp>
    </p:spTree>
    <p:extLst>
      <p:ext uri="{BB962C8B-B14F-4D97-AF65-F5344CB8AC3E}">
        <p14:creationId xmlns:p14="http://schemas.microsoft.com/office/powerpoint/2010/main" val="224525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35</a:t>
            </a:fld>
            <a:endParaRPr lang="en-US"/>
          </a:p>
        </p:txBody>
      </p:sp>
      <p:pic>
        <p:nvPicPr>
          <p:cNvPr id="14" name="Content Placeholder 2">
            <a:extLst>
              <a:ext uri="{FF2B5EF4-FFF2-40B4-BE49-F238E27FC236}">
                <a16:creationId xmlns:a16="http://schemas.microsoft.com/office/drawing/2014/main" id="{12EE54CB-0233-4D78-9D5D-1630111FFE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564992"/>
            <a:ext cx="4525528" cy="3284017"/>
          </a:xfrm>
        </p:spPr>
      </p:pic>
      <p:sp>
        <p:nvSpPr>
          <p:cNvPr id="19" name="Content Placeholder 5">
            <a:extLst>
              <a:ext uri="{FF2B5EF4-FFF2-40B4-BE49-F238E27FC236}">
                <a16:creationId xmlns:a16="http://schemas.microsoft.com/office/drawing/2014/main" id="{01B99359-A59A-4900-9629-FAE7360C3338}"/>
              </a:ext>
            </a:extLst>
          </p:cNvPr>
          <p:cNvSpPr>
            <a:spLocks noGrp="1"/>
          </p:cNvSpPr>
          <p:nvPr>
            <p:ph sz="half" idx="2"/>
          </p:nvPr>
        </p:nvSpPr>
        <p:spPr>
          <a:xfrm>
            <a:off x="5562600" y="1447800"/>
            <a:ext cx="3352800" cy="3143825"/>
          </a:xfrm>
        </p:spPr>
        <p:txBody>
          <a:bodyPr/>
          <a:lstStyle/>
          <a:p>
            <a:pPr marL="0" indent="0" eaLnBrk="1" hangingPunct="1">
              <a:spcBef>
                <a:spcPct val="0"/>
              </a:spcBef>
              <a:buNone/>
            </a:pPr>
            <a:r>
              <a:rPr lang="en-US" sz="2400" i="1" dirty="0"/>
              <a:t>“A Zombie System is a set of sensory motor systems that can do very complicated behaviors in the absence of consciousness.” </a:t>
            </a:r>
          </a:p>
          <a:p>
            <a:pPr marL="0" indent="0" eaLnBrk="1" hangingPunct="1">
              <a:spcBef>
                <a:spcPct val="0"/>
              </a:spcBef>
              <a:buNone/>
            </a:pPr>
            <a:r>
              <a:rPr lang="en-US" sz="2400" i="1" dirty="0"/>
              <a:t>- </a:t>
            </a:r>
            <a:r>
              <a:rPr lang="en-US" sz="2400" dirty="0"/>
              <a:t>Francis Crick and Christof Koch</a:t>
            </a:r>
          </a:p>
          <a:p>
            <a:endParaRPr lang="en-US" dirty="0"/>
          </a:p>
        </p:txBody>
      </p:sp>
      <p:sp>
        <p:nvSpPr>
          <p:cNvPr id="22" name="Title 3">
            <a:extLst>
              <a:ext uri="{FF2B5EF4-FFF2-40B4-BE49-F238E27FC236}">
                <a16:creationId xmlns:a16="http://schemas.microsoft.com/office/drawing/2014/main" id="{29D9EE85-AFF8-484E-A250-21BD34CDE84F}"/>
              </a:ext>
            </a:extLst>
          </p:cNvPr>
          <p:cNvSpPr>
            <a:spLocks noGrp="1"/>
          </p:cNvSpPr>
          <p:nvPr>
            <p:ph type="title"/>
          </p:nvPr>
        </p:nvSpPr>
        <p:spPr>
          <a:xfrm>
            <a:off x="457200" y="274638"/>
            <a:ext cx="8229600" cy="1143000"/>
          </a:xfrm>
        </p:spPr>
        <p:txBody>
          <a:bodyPr/>
          <a:lstStyle/>
          <a:p>
            <a:r>
              <a:rPr lang="en-US" b="1" dirty="0"/>
              <a:t>Zombie Systems</a:t>
            </a:r>
          </a:p>
        </p:txBody>
      </p:sp>
      <p:sp>
        <p:nvSpPr>
          <p:cNvPr id="2" name="TextBox 1">
            <a:extLst>
              <a:ext uri="{FF2B5EF4-FFF2-40B4-BE49-F238E27FC236}">
                <a16:creationId xmlns:a16="http://schemas.microsoft.com/office/drawing/2014/main" id="{D230D0E9-8436-4826-AB45-FBA5B8B29D58}"/>
              </a:ext>
            </a:extLst>
          </p:cNvPr>
          <p:cNvSpPr txBox="1"/>
          <p:nvPr/>
        </p:nvSpPr>
        <p:spPr>
          <a:xfrm>
            <a:off x="1905000" y="5134035"/>
            <a:ext cx="5105400" cy="584775"/>
          </a:xfrm>
          <a:prstGeom prst="rect">
            <a:avLst/>
          </a:prstGeom>
          <a:noFill/>
        </p:spPr>
        <p:txBody>
          <a:bodyPr wrap="square" rtlCol="0">
            <a:spAutoFit/>
          </a:bodyPr>
          <a:lstStyle/>
          <a:p>
            <a:r>
              <a:rPr lang="en-US" sz="3200" b="1" i="1" dirty="0"/>
              <a:t>Conscious to unconscious!!</a:t>
            </a:r>
          </a:p>
        </p:txBody>
      </p:sp>
    </p:spTree>
    <p:extLst>
      <p:ext uri="{BB962C8B-B14F-4D97-AF65-F5344CB8AC3E}">
        <p14:creationId xmlns:p14="http://schemas.microsoft.com/office/powerpoint/2010/main" val="2933780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What is a habit?</a:t>
            </a:r>
          </a:p>
        </p:txBody>
      </p:sp>
      <p:grpSp>
        <p:nvGrpSpPr>
          <p:cNvPr id="13" name="Group 12">
            <a:extLst>
              <a:ext uri="{FF2B5EF4-FFF2-40B4-BE49-F238E27FC236}">
                <a16:creationId xmlns:a16="http://schemas.microsoft.com/office/drawing/2014/main" id="{7E976BC2-8AD8-4BC4-A7CC-94D21868BD3A}"/>
              </a:ext>
            </a:extLst>
          </p:cNvPr>
          <p:cNvGrpSpPr/>
          <p:nvPr/>
        </p:nvGrpSpPr>
        <p:grpSpPr>
          <a:xfrm>
            <a:off x="2057400" y="1371600"/>
            <a:ext cx="4396996" cy="3898425"/>
            <a:chOff x="3416809" y="1801127"/>
            <a:chExt cx="5101950" cy="4458781"/>
          </a:xfrm>
        </p:grpSpPr>
        <p:sp>
          <p:nvSpPr>
            <p:cNvPr id="14" name="Flowchart: Multidocument 13">
              <a:extLst>
                <a:ext uri="{FF2B5EF4-FFF2-40B4-BE49-F238E27FC236}">
                  <a16:creationId xmlns:a16="http://schemas.microsoft.com/office/drawing/2014/main" id="{7422D138-B06E-4113-A657-9C77C33AD4A7}"/>
                </a:ext>
              </a:extLst>
            </p:cNvPr>
            <p:cNvSpPr/>
            <p:nvPr/>
          </p:nvSpPr>
          <p:spPr>
            <a:xfrm>
              <a:off x="5485011" y="1854223"/>
              <a:ext cx="1447800" cy="913852"/>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chemeClr val="tx1"/>
                  </a:solidFill>
                </a:rPr>
                <a:t>Zombie System</a:t>
              </a:r>
            </a:p>
          </p:txBody>
        </p:sp>
        <p:sp>
          <p:nvSpPr>
            <p:cNvPr id="20" name="TextBox 19">
              <a:extLst>
                <a:ext uri="{FF2B5EF4-FFF2-40B4-BE49-F238E27FC236}">
                  <a16:creationId xmlns:a16="http://schemas.microsoft.com/office/drawing/2014/main" id="{4C3C4A9C-63F6-4C19-8B9F-B4EA099CA5B0}"/>
                </a:ext>
              </a:extLst>
            </p:cNvPr>
            <p:cNvSpPr txBox="1"/>
            <p:nvPr/>
          </p:nvSpPr>
          <p:spPr>
            <a:xfrm>
              <a:off x="5905358" y="5872691"/>
              <a:ext cx="1347077" cy="387217"/>
            </a:xfrm>
            <a:prstGeom prst="rect">
              <a:avLst/>
            </a:prstGeom>
            <a:noFill/>
          </p:spPr>
          <p:txBody>
            <a:bodyPr wrap="square" rtlCol="0">
              <a:spAutoFit/>
            </a:bodyPr>
            <a:lstStyle/>
            <a:p>
              <a:pPr fontAlgn="base">
                <a:spcBef>
                  <a:spcPct val="0"/>
                </a:spcBef>
                <a:spcAft>
                  <a:spcPct val="0"/>
                </a:spcAft>
              </a:pPr>
              <a:r>
                <a:rPr lang="en-US" sz="1600" b="1" dirty="0">
                  <a:latin typeface="Arial" charset="0"/>
                </a:rPr>
                <a:t>Results</a:t>
              </a:r>
            </a:p>
          </p:txBody>
        </p:sp>
        <p:sp>
          <p:nvSpPr>
            <p:cNvPr id="16" name="Curved Right Arrow 9">
              <a:extLst>
                <a:ext uri="{FF2B5EF4-FFF2-40B4-BE49-F238E27FC236}">
                  <a16:creationId xmlns:a16="http://schemas.microsoft.com/office/drawing/2014/main" id="{918AE943-FE2A-4AF9-826F-5E6101E55314}"/>
                </a:ext>
              </a:extLst>
            </p:cNvPr>
            <p:cNvSpPr/>
            <p:nvPr/>
          </p:nvSpPr>
          <p:spPr>
            <a:xfrm rot="974232" flipV="1">
              <a:off x="3765471" y="1801127"/>
              <a:ext cx="1348090" cy="24170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endParaRPr>
            </a:p>
          </p:txBody>
        </p:sp>
        <p:sp>
          <p:nvSpPr>
            <p:cNvPr id="17" name="Explosion 1 10">
              <a:extLst>
                <a:ext uri="{FF2B5EF4-FFF2-40B4-BE49-F238E27FC236}">
                  <a16:creationId xmlns:a16="http://schemas.microsoft.com/office/drawing/2014/main" id="{19E96CC6-A7F0-4CC2-9D54-69B483EF4B66}"/>
                </a:ext>
              </a:extLst>
            </p:cNvPr>
            <p:cNvSpPr/>
            <p:nvPr/>
          </p:nvSpPr>
          <p:spPr>
            <a:xfrm>
              <a:off x="3416809" y="3653946"/>
              <a:ext cx="2154902" cy="124768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black"/>
                  </a:solidFill>
                </a:rPr>
                <a:t>Stimulus</a:t>
              </a:r>
            </a:p>
          </p:txBody>
        </p:sp>
        <p:sp>
          <p:nvSpPr>
            <p:cNvPr id="18" name="Curved Right Arrow 11">
              <a:extLst>
                <a:ext uri="{FF2B5EF4-FFF2-40B4-BE49-F238E27FC236}">
                  <a16:creationId xmlns:a16="http://schemas.microsoft.com/office/drawing/2014/main" id="{8417DBEA-211D-4DD2-A9CB-5B64AE9AC921}"/>
                </a:ext>
              </a:extLst>
            </p:cNvPr>
            <p:cNvSpPr/>
            <p:nvPr/>
          </p:nvSpPr>
          <p:spPr>
            <a:xfrm rot="21439073" flipH="1">
              <a:off x="7065106" y="2086949"/>
              <a:ext cx="1453653" cy="3268211"/>
            </a:xfrm>
            <a:prstGeom prst="curvedRightArrow">
              <a:avLst>
                <a:gd name="adj1" fmla="val 25000"/>
                <a:gd name="adj2" fmla="val 51859"/>
                <a:gd name="adj3" fmla="val 31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endParaRPr>
            </a:p>
          </p:txBody>
        </p:sp>
      </p:grpSp>
      <p:pic>
        <p:nvPicPr>
          <p:cNvPr id="10242" name="Picture 2" descr="5 Steps To Handling Bad Results « Inspiring Interns Blog">
            <a:extLst>
              <a:ext uri="{FF2B5EF4-FFF2-40B4-BE49-F238E27FC236}">
                <a16:creationId xmlns:a16="http://schemas.microsoft.com/office/drawing/2014/main" id="{28A843E8-B1EA-4F1E-B87A-4D32CAB402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0789" y="4029900"/>
            <a:ext cx="1662256" cy="82708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3">
            <a:extLst>
              <a:ext uri="{FF2B5EF4-FFF2-40B4-BE49-F238E27FC236}">
                <a16:creationId xmlns:a16="http://schemas.microsoft.com/office/drawing/2014/main" id="{1ED4E969-1E31-4800-9CC0-FDB5189F4AD2}"/>
              </a:ext>
            </a:extLst>
          </p:cNvPr>
          <p:cNvSpPr txBox="1">
            <a:spLocks/>
          </p:cNvSpPr>
          <p:nvPr/>
        </p:nvSpPr>
        <p:spPr bwMode="auto">
          <a:xfrm>
            <a:off x="457200" y="544750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i="1" dirty="0"/>
              <a:t>A zombie system out of control!</a:t>
            </a:r>
          </a:p>
        </p:txBody>
      </p:sp>
    </p:spTree>
    <p:extLst>
      <p:ext uri="{BB962C8B-B14F-4D97-AF65-F5344CB8AC3E}">
        <p14:creationId xmlns:p14="http://schemas.microsoft.com/office/powerpoint/2010/main" val="713555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Get control!</a:t>
            </a:r>
          </a:p>
        </p:txBody>
      </p:sp>
      <p:sp>
        <p:nvSpPr>
          <p:cNvPr id="3" name="Content Placeholder 2">
            <a:extLst>
              <a:ext uri="{FF2B5EF4-FFF2-40B4-BE49-F238E27FC236}">
                <a16:creationId xmlns:a16="http://schemas.microsoft.com/office/drawing/2014/main" id="{BD8FFA95-1698-4A67-B929-C0080AC4770B}"/>
              </a:ext>
            </a:extLst>
          </p:cNvPr>
          <p:cNvSpPr>
            <a:spLocks noGrp="1"/>
          </p:cNvSpPr>
          <p:nvPr>
            <p:ph sz="half" idx="1"/>
          </p:nvPr>
        </p:nvSpPr>
        <p:spPr>
          <a:xfrm>
            <a:off x="345990" y="1474666"/>
            <a:ext cx="6435810" cy="4525963"/>
          </a:xfrm>
        </p:spPr>
        <p:txBody>
          <a:bodyPr>
            <a:normAutofit/>
          </a:bodyPr>
          <a:lstStyle/>
          <a:p>
            <a:pPr marL="514350" indent="-514350">
              <a:buFont typeface="+mj-lt"/>
              <a:buAutoNum type="arabicPeriod"/>
            </a:pPr>
            <a:r>
              <a:rPr lang="en-US" sz="3200" b="1" i="1" dirty="0"/>
              <a:t>DEFINE the habit!</a:t>
            </a:r>
          </a:p>
          <a:p>
            <a:pPr marL="514350" indent="-514350">
              <a:buFont typeface="+mj-lt"/>
              <a:buAutoNum type="arabicPeriod"/>
            </a:pPr>
            <a:r>
              <a:rPr lang="en-US" sz="3200" b="1" dirty="0"/>
              <a:t>Define the habit you want</a:t>
            </a:r>
          </a:p>
          <a:p>
            <a:pPr marL="514350" indent="-514350">
              <a:buFont typeface="+mj-lt"/>
              <a:buAutoNum type="arabicPeriod"/>
            </a:pPr>
            <a:r>
              <a:rPr lang="en-US" sz="3200" b="1" dirty="0"/>
              <a:t>Decide if you will:</a:t>
            </a:r>
          </a:p>
          <a:p>
            <a:pPr marL="914400" lvl="1" indent="-514350">
              <a:buFont typeface="+mj-lt"/>
              <a:buAutoNum type="arabicPeriod"/>
            </a:pPr>
            <a:r>
              <a:rPr lang="en-US" sz="2800" b="1" dirty="0"/>
              <a:t>Replace the bad habit, or</a:t>
            </a:r>
          </a:p>
          <a:p>
            <a:pPr marL="914400" lvl="1" indent="-514350">
              <a:buFont typeface="+mj-lt"/>
              <a:buAutoNum type="arabicPeriod"/>
            </a:pPr>
            <a:r>
              <a:rPr lang="en-US" sz="2800" b="1" dirty="0"/>
              <a:t>Insert a mini habit at the beginning</a:t>
            </a:r>
          </a:p>
          <a:p>
            <a:pPr marL="514350" indent="-514350">
              <a:buFont typeface="+mj-lt"/>
              <a:buAutoNum type="arabicPeriod"/>
            </a:pPr>
            <a:r>
              <a:rPr lang="en-US" sz="3200" b="1" dirty="0"/>
              <a:t>Repeat until it becomes a zombie system, conscious to unconscious </a:t>
            </a:r>
          </a:p>
        </p:txBody>
      </p:sp>
    </p:spTree>
    <p:extLst>
      <p:ext uri="{BB962C8B-B14F-4D97-AF65-F5344CB8AC3E}">
        <p14:creationId xmlns:p14="http://schemas.microsoft.com/office/powerpoint/2010/main" val="2328599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1143000"/>
          </a:xfrm>
        </p:spPr>
        <p:txBody>
          <a:bodyPr>
            <a:normAutofit fontScale="90000"/>
          </a:bodyPr>
          <a:lstStyle/>
          <a:p>
            <a:r>
              <a:rPr lang="en-US" b="1" dirty="0"/>
              <a:t>First, change habits by </a:t>
            </a:r>
            <a:r>
              <a:rPr lang="en-US" b="1" i="1" dirty="0"/>
              <a:t>replacement</a:t>
            </a:r>
            <a:br>
              <a:rPr lang="en-US" b="1" i="1" dirty="0"/>
            </a:br>
            <a:br>
              <a:rPr lang="en-US" b="1" i="1" dirty="0"/>
            </a:br>
            <a:r>
              <a:rPr lang="en-US" sz="4000" b="1" i="1" dirty="0"/>
              <a:t>Identify the habit to change, define its replacement and repeat consciously until it becomes unconscious</a:t>
            </a:r>
            <a:endParaRPr lang="en-US" i="1" dirty="0"/>
          </a:p>
        </p:txBody>
      </p:sp>
    </p:spTree>
    <p:extLst>
      <p:ext uri="{BB962C8B-B14F-4D97-AF65-F5344CB8AC3E}">
        <p14:creationId xmlns:p14="http://schemas.microsoft.com/office/powerpoint/2010/main" val="3266837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48000" y="6454775"/>
            <a:ext cx="3124200" cy="365125"/>
          </a:xfrm>
        </p:spPr>
        <p:txBody>
          <a:bodyPr/>
          <a:lstStyle/>
          <a:p>
            <a:pPr>
              <a:defRPr/>
            </a:pPr>
            <a:r>
              <a:rPr lang="en-US" dirty="0"/>
              <a:t>john@combatbraintraining.com  847-791-1825   www.combatbraintraining.com </a:t>
            </a:r>
          </a:p>
        </p:txBody>
      </p:sp>
      <p:sp>
        <p:nvSpPr>
          <p:cNvPr id="5" name="Slide Number Placeholder 4"/>
          <p:cNvSpPr>
            <a:spLocks noGrp="1"/>
          </p:cNvSpPr>
          <p:nvPr>
            <p:ph type="sldNum" sz="quarter" idx="12"/>
          </p:nvPr>
        </p:nvSpPr>
        <p:spPr/>
        <p:txBody>
          <a:bodyPr/>
          <a:lstStyle/>
          <a:p>
            <a:pPr>
              <a:defRPr/>
            </a:pPr>
            <a:fld id="{0872345C-FCD8-48E8-B03C-F6D079A13A49}" type="slidenum">
              <a:rPr lang="en-US" smtClean="0"/>
              <a:pPr>
                <a:defRPr/>
              </a:pPr>
              <a:t>39</a:t>
            </a:fld>
            <a:endParaRPr lang="en-US"/>
          </a:p>
        </p:txBody>
      </p:sp>
      <p:sp>
        <p:nvSpPr>
          <p:cNvPr id="4" name="Title 3"/>
          <p:cNvSpPr>
            <a:spLocks noGrp="1"/>
          </p:cNvSpPr>
          <p:nvPr>
            <p:ph type="ctr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17" y="990600"/>
            <a:ext cx="8926700" cy="4953000"/>
          </a:xfrm>
          <a:prstGeom prst="rect">
            <a:avLst/>
          </a:prstGeom>
        </p:spPr>
      </p:pic>
      <p:sp>
        <p:nvSpPr>
          <p:cNvPr id="2" name="Rectangle 1">
            <a:extLst>
              <a:ext uri="{FF2B5EF4-FFF2-40B4-BE49-F238E27FC236}">
                <a16:creationId xmlns:a16="http://schemas.microsoft.com/office/drawing/2014/main" id="{C9843841-3789-43DA-AA64-C6D3477ABF39}"/>
              </a:ext>
            </a:extLst>
          </p:cNvPr>
          <p:cNvSpPr/>
          <p:nvPr/>
        </p:nvSpPr>
        <p:spPr>
          <a:xfrm>
            <a:off x="2819400" y="125482"/>
            <a:ext cx="4800600" cy="707886"/>
          </a:xfrm>
          <a:prstGeom prst="rect">
            <a:avLst/>
          </a:prstGeom>
        </p:spPr>
        <p:txBody>
          <a:bodyPr wrap="square">
            <a:spAutoFit/>
          </a:bodyPr>
          <a:lstStyle/>
          <a:p>
            <a:r>
              <a:rPr lang="en-US" sz="4000" b="1" dirty="0"/>
              <a:t>getting out of bed</a:t>
            </a:r>
            <a:endParaRPr lang="en-US" sz="4000" dirty="0"/>
          </a:p>
        </p:txBody>
      </p:sp>
    </p:spTree>
    <p:extLst>
      <p:ext uri="{BB962C8B-B14F-4D97-AF65-F5344CB8AC3E}">
        <p14:creationId xmlns:p14="http://schemas.microsoft.com/office/powerpoint/2010/main" val="6323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4</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457200" y="422989"/>
            <a:ext cx="8229600" cy="1661993"/>
          </a:xfrm>
          <a:prstGeom prst="rect">
            <a:avLst/>
          </a:prstGeom>
          <a:noFill/>
        </p:spPr>
        <p:txBody>
          <a:bodyPr wrap="square" rtlCol="0">
            <a:spAutoFit/>
          </a:bodyPr>
          <a:lstStyle/>
          <a:p>
            <a:pPr algn="ctr"/>
            <a:r>
              <a:rPr lang="en-US" sz="5400" b="1" dirty="0"/>
              <a:t>Applied Neuroplasticity</a:t>
            </a:r>
          </a:p>
          <a:p>
            <a:pPr algn="ctr"/>
            <a:r>
              <a:rPr lang="en-US" sz="4400" b="1" dirty="0"/>
              <a:t>impacts:</a:t>
            </a:r>
          </a:p>
        </p:txBody>
      </p:sp>
      <p:sp>
        <p:nvSpPr>
          <p:cNvPr id="10" name="TextBox 9">
            <a:extLst>
              <a:ext uri="{FF2B5EF4-FFF2-40B4-BE49-F238E27FC236}">
                <a16:creationId xmlns:a16="http://schemas.microsoft.com/office/drawing/2014/main" id="{8F83B760-DB02-464A-A986-63396B316D7F}"/>
              </a:ext>
            </a:extLst>
          </p:cNvPr>
          <p:cNvSpPr txBox="1"/>
          <p:nvPr/>
        </p:nvSpPr>
        <p:spPr>
          <a:xfrm>
            <a:off x="614172" y="2019328"/>
            <a:ext cx="8229600" cy="1569660"/>
          </a:xfrm>
          <a:prstGeom prst="rect">
            <a:avLst/>
          </a:prstGeom>
          <a:noFill/>
        </p:spPr>
        <p:txBody>
          <a:bodyPr wrap="square">
            <a:spAutoFit/>
          </a:bodyPr>
          <a:lstStyle/>
          <a:p>
            <a:pPr marL="457200" indent="-457200">
              <a:buAutoNum type="arabicParenR"/>
            </a:pPr>
            <a:r>
              <a:rPr lang="en-US" sz="3200" b="1" dirty="0"/>
              <a:t>Habitude – your habits - applications</a:t>
            </a:r>
          </a:p>
          <a:p>
            <a:pPr marL="457200" indent="-457200">
              <a:buAutoNum type="arabicParenR"/>
            </a:pPr>
            <a:r>
              <a:rPr lang="en-US" sz="3200" b="1" dirty="0"/>
              <a:t>Attitude – your mindset – operating system</a:t>
            </a:r>
          </a:p>
          <a:p>
            <a:pPr marL="457200" indent="-457200">
              <a:buAutoNum type="arabicParenR"/>
            </a:pPr>
            <a:r>
              <a:rPr lang="en-US" sz="3200" b="1" dirty="0"/>
              <a:t>Cognitude – mental agility - CPU</a:t>
            </a:r>
          </a:p>
        </p:txBody>
      </p:sp>
      <p:pic>
        <p:nvPicPr>
          <p:cNvPr id="4098" name="Picture 2">
            <a:extLst>
              <a:ext uri="{FF2B5EF4-FFF2-40B4-BE49-F238E27FC236}">
                <a16:creationId xmlns:a16="http://schemas.microsoft.com/office/drawing/2014/main" id="{37979396-6C86-475E-A67F-8542AF3AEB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698369"/>
            <a:ext cx="3114675" cy="265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351897"/>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es hitting the snooze button really help you feel better?">
            <a:extLst>
              <a:ext uri="{FF2B5EF4-FFF2-40B4-BE49-F238E27FC236}">
                <a16:creationId xmlns:a16="http://schemas.microsoft.com/office/drawing/2014/main" id="{98BA3CE2-58A2-4400-AF89-E384CEFE2D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752600"/>
            <a:ext cx="4572001" cy="25684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98D9418-7818-4490-AB8B-2B538825A88F}"/>
              </a:ext>
            </a:extLst>
          </p:cNvPr>
          <p:cNvSpPr txBox="1"/>
          <p:nvPr/>
        </p:nvSpPr>
        <p:spPr>
          <a:xfrm>
            <a:off x="609600" y="4724400"/>
            <a:ext cx="8077200" cy="1200329"/>
          </a:xfrm>
          <a:prstGeom prst="rect">
            <a:avLst/>
          </a:prstGeom>
          <a:noFill/>
        </p:spPr>
        <p:txBody>
          <a:bodyPr wrap="square">
            <a:spAutoFit/>
          </a:bodyPr>
          <a:lstStyle/>
          <a:p>
            <a:r>
              <a:rPr lang="en-US" sz="3600" b="1" i="1" dirty="0">
                <a:latin typeface="+mj-lt"/>
                <a:ea typeface="+mj-ea"/>
                <a:cs typeface="+mj-cs"/>
              </a:rPr>
              <a:t>Let's use the CMM to break this bad habit and create the one you want!</a:t>
            </a:r>
          </a:p>
        </p:txBody>
      </p:sp>
      <p:sp>
        <p:nvSpPr>
          <p:cNvPr id="9" name="Title 8">
            <a:extLst>
              <a:ext uri="{FF2B5EF4-FFF2-40B4-BE49-F238E27FC236}">
                <a16:creationId xmlns:a16="http://schemas.microsoft.com/office/drawing/2014/main" id="{C056BCBD-D85F-45A4-B941-0E4C48792C81}"/>
              </a:ext>
            </a:extLst>
          </p:cNvPr>
          <p:cNvSpPr>
            <a:spLocks noGrp="1"/>
          </p:cNvSpPr>
          <p:nvPr>
            <p:ph type="title"/>
          </p:nvPr>
        </p:nvSpPr>
        <p:spPr>
          <a:xfrm>
            <a:off x="152400" y="457200"/>
            <a:ext cx="8991600" cy="1143000"/>
          </a:xfrm>
        </p:spPr>
        <p:txBody>
          <a:bodyPr/>
          <a:lstStyle/>
          <a:p>
            <a:r>
              <a:rPr lang="en-US" sz="4000" b="1" dirty="0"/>
              <a:t>The hit-the-snooze-button </a:t>
            </a:r>
            <a:br>
              <a:rPr lang="en-US" sz="4000" b="1" dirty="0"/>
            </a:br>
            <a:r>
              <a:rPr lang="en-US" sz="4000" b="1" dirty="0"/>
              <a:t>zombie system</a:t>
            </a:r>
          </a:p>
        </p:txBody>
      </p:sp>
    </p:spTree>
    <p:extLst>
      <p:ext uri="{BB962C8B-B14F-4D97-AF65-F5344CB8AC3E}">
        <p14:creationId xmlns:p14="http://schemas.microsoft.com/office/powerpoint/2010/main" val="839434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marR="0">
              <a:lnSpc>
                <a:spcPct val="115000"/>
              </a:lnSpc>
              <a:spcBef>
                <a:spcPts val="0"/>
              </a:spcBef>
              <a:spcAft>
                <a:spcPts val="600"/>
              </a:spcAft>
            </a:pPr>
            <a:r>
              <a:rPr lang="en-US" sz="3600" b="1" dirty="0">
                <a:effectLst/>
                <a:latin typeface="Calibri" panose="020F0502020204030204" pitchFamily="34" charset="0"/>
                <a:ea typeface="MS Mincho" panose="02020609040205080304" pitchFamily="49" charset="-128"/>
                <a:cs typeface="Times New Roman" panose="02020603050405020304" pitchFamily="18" charset="0"/>
              </a:rPr>
              <a:t>The 5-step Get Out of Bed Zombie System</a:t>
            </a:r>
            <a:endParaRPr lang="en-US" sz="36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extBox 4">
            <a:extLst>
              <a:ext uri="{FF2B5EF4-FFF2-40B4-BE49-F238E27FC236}">
                <a16:creationId xmlns:a16="http://schemas.microsoft.com/office/drawing/2014/main" id="{441DEF6F-EEF5-4A08-92CA-8AFBA55D1BEF}"/>
              </a:ext>
            </a:extLst>
          </p:cNvPr>
          <p:cNvSpPr txBox="1"/>
          <p:nvPr/>
        </p:nvSpPr>
        <p:spPr>
          <a:xfrm>
            <a:off x="609600" y="1143000"/>
            <a:ext cx="8001000" cy="5961632"/>
          </a:xfrm>
          <a:prstGeom prst="rect">
            <a:avLst/>
          </a:prstGeom>
          <a:noFill/>
        </p:spPr>
        <p:txBody>
          <a:bodyPr wrap="square" rtlCol="0">
            <a:spAutoFit/>
          </a:bodyPr>
          <a:lstStyle/>
          <a:p>
            <a:pPr marL="0" marR="0">
              <a:lnSpc>
                <a:spcPct val="115000"/>
              </a:lnSpc>
              <a:spcBef>
                <a:spcPts val="0"/>
              </a:spcBef>
              <a:spcAft>
                <a:spcPts val="0"/>
              </a:spcAft>
            </a:pPr>
            <a:r>
              <a:rPr lang="en-US" sz="2800" b="1" dirty="0">
                <a:effectLst/>
                <a:latin typeface="Calibri" panose="020F0502020204030204" pitchFamily="34" charset="0"/>
                <a:ea typeface="MS Mincho" panose="02020609040205080304" pitchFamily="49" charset="-128"/>
                <a:cs typeface="Times New Roman" panose="02020603050405020304" pitchFamily="18" charset="0"/>
              </a:rPr>
              <a:t>Start by defining the exact process you want to follow when the alarm goes off – your </a:t>
            </a:r>
            <a:r>
              <a:rPr lang="en-US" sz="2800" b="1" i="1" dirty="0">
                <a:effectLst/>
                <a:latin typeface="Calibri" panose="020F0502020204030204" pitchFamily="34" charset="0"/>
                <a:ea typeface="MS Mincho" panose="02020609040205080304" pitchFamily="49" charset="-128"/>
                <a:cs typeface="Times New Roman" panose="02020603050405020304" pitchFamily="18" charset="0"/>
              </a:rPr>
              <a:t>excellent</a:t>
            </a:r>
            <a:r>
              <a:rPr lang="en-US" sz="2800" b="1" dirty="0">
                <a:effectLst/>
                <a:latin typeface="Calibri" panose="020F0502020204030204" pitchFamily="34" charset="0"/>
                <a:ea typeface="MS Mincho" panose="02020609040205080304" pitchFamily="49" charset="-128"/>
                <a:cs typeface="Times New Roman" panose="02020603050405020304" pitchFamily="18" charset="0"/>
              </a:rPr>
              <a:t> routine. Here’s a written 5-step program you can use</a:t>
            </a:r>
            <a:r>
              <a:rPr lang="en-US" sz="2000" b="1" dirty="0">
                <a:effectLst/>
                <a:latin typeface="Calibri" panose="020F0502020204030204" pitchFamily="34" charset="0"/>
                <a:ea typeface="MS Mincho" panose="02020609040205080304" pitchFamily="49" charset="-128"/>
                <a:cs typeface="Times New Roman" panose="02020603050405020304" pitchFamily="18" charset="0"/>
              </a:rPr>
              <a:t>:</a:t>
            </a:r>
          </a:p>
          <a:p>
            <a:pPr marL="800100" lvl="1" indent="-342900">
              <a:lnSpc>
                <a:spcPct val="115000"/>
              </a:lnSpc>
              <a:buFont typeface="+mj-lt"/>
              <a:buAutoNum type="arabicPeriod"/>
            </a:pPr>
            <a:r>
              <a:rPr lang="en-US" sz="2400" b="1" i="1" dirty="0">
                <a:effectLst/>
                <a:latin typeface="Calibri" panose="020F0502020204030204" pitchFamily="34" charset="0"/>
                <a:ea typeface="MS Mincho" panose="02020609040205080304" pitchFamily="49" charset="-128"/>
                <a:cs typeface="Times New Roman" panose="02020603050405020304" pitchFamily="18" charset="0"/>
              </a:rPr>
              <a:t>Get out of bed; </a:t>
            </a:r>
            <a:endParaRPr lang="en-US" sz="2400" b="1" i="1" dirty="0">
              <a:effectLst/>
              <a:latin typeface="Cambria" panose="02040503050406030204" pitchFamily="18" charset="0"/>
              <a:ea typeface="MS Mincho" panose="02020609040205080304" pitchFamily="49" charset="-128"/>
              <a:cs typeface="Times New Roman" panose="02020603050405020304" pitchFamily="18" charset="0"/>
            </a:endParaRPr>
          </a:p>
          <a:p>
            <a:pPr marL="800100" lvl="1" indent="-342900">
              <a:lnSpc>
                <a:spcPct val="115000"/>
              </a:lnSpc>
              <a:buFont typeface="+mj-lt"/>
              <a:buAutoNum type="arabicPeriod"/>
            </a:pPr>
            <a:r>
              <a:rPr lang="en-US" sz="2400" b="1" i="1" dirty="0">
                <a:effectLst/>
                <a:latin typeface="Calibri" panose="020F0502020204030204" pitchFamily="34" charset="0"/>
                <a:ea typeface="MS Mincho" panose="02020609040205080304" pitchFamily="49" charset="-128"/>
                <a:cs typeface="Times New Roman" panose="02020603050405020304" pitchFamily="18" charset="0"/>
              </a:rPr>
              <a:t>Turn off the alarm; </a:t>
            </a:r>
            <a:endParaRPr lang="en-US" sz="2400" b="1" i="1" dirty="0">
              <a:effectLst/>
              <a:latin typeface="Cambria" panose="02040503050406030204" pitchFamily="18" charset="0"/>
              <a:ea typeface="MS Mincho" panose="02020609040205080304" pitchFamily="49" charset="-128"/>
              <a:cs typeface="Times New Roman" panose="02020603050405020304" pitchFamily="18" charset="0"/>
            </a:endParaRPr>
          </a:p>
          <a:p>
            <a:pPr marL="800100" lvl="1" indent="-342900">
              <a:lnSpc>
                <a:spcPct val="115000"/>
              </a:lnSpc>
              <a:buFont typeface="+mj-lt"/>
              <a:buAutoNum type="arabicPeriod"/>
            </a:pPr>
            <a:r>
              <a:rPr lang="en-US" sz="2400" b="1" i="1" dirty="0">
                <a:effectLst/>
                <a:latin typeface="Calibri" panose="020F0502020204030204" pitchFamily="34" charset="0"/>
                <a:ea typeface="MS Mincho" panose="02020609040205080304" pitchFamily="49" charset="-128"/>
                <a:cs typeface="Times New Roman" panose="02020603050405020304" pitchFamily="18" charset="0"/>
              </a:rPr>
              <a:t>Turn and make your bed; </a:t>
            </a:r>
            <a:endParaRPr lang="en-US" sz="2400" b="1" i="1" dirty="0">
              <a:effectLst/>
              <a:latin typeface="Cambria" panose="02040503050406030204" pitchFamily="18" charset="0"/>
              <a:ea typeface="MS Mincho" panose="02020609040205080304" pitchFamily="49" charset="-128"/>
              <a:cs typeface="Times New Roman" panose="02020603050405020304" pitchFamily="18" charset="0"/>
            </a:endParaRPr>
          </a:p>
          <a:p>
            <a:pPr marL="800100" lvl="1" indent="-342900">
              <a:lnSpc>
                <a:spcPct val="115000"/>
              </a:lnSpc>
              <a:buFont typeface="+mj-lt"/>
              <a:buAutoNum type="arabicPeriod"/>
            </a:pPr>
            <a:r>
              <a:rPr lang="en-US" sz="2400" b="1" i="1" dirty="0">
                <a:effectLst/>
                <a:latin typeface="Calibri" panose="020F0502020204030204" pitchFamily="34" charset="0"/>
                <a:ea typeface="MS Mincho" panose="02020609040205080304" pitchFamily="49" charset="-128"/>
                <a:cs typeface="Times New Roman" panose="02020603050405020304" pitchFamily="18" charset="0"/>
              </a:rPr>
              <a:t>Walk to your closet or the bathroom, whichever is next in your routine; and</a:t>
            </a:r>
            <a:endParaRPr lang="en-US" sz="2400" b="1" i="1" dirty="0">
              <a:effectLst/>
              <a:latin typeface="Cambria" panose="02040503050406030204" pitchFamily="18" charset="0"/>
              <a:ea typeface="MS Mincho" panose="02020609040205080304" pitchFamily="49" charset="-128"/>
              <a:cs typeface="Times New Roman" panose="02020603050405020304" pitchFamily="18" charset="0"/>
            </a:endParaRPr>
          </a:p>
          <a:p>
            <a:pPr marL="800100" lvl="1" indent="-342900">
              <a:lnSpc>
                <a:spcPct val="115000"/>
              </a:lnSpc>
              <a:buFont typeface="+mj-lt"/>
              <a:buAutoNum type="arabicPeriod"/>
            </a:pPr>
            <a:r>
              <a:rPr lang="en-US" sz="2400" b="1" i="1" dirty="0">
                <a:effectLst/>
                <a:latin typeface="Calibri" panose="020F0502020204030204" pitchFamily="34" charset="0"/>
                <a:ea typeface="MS Mincho" panose="02020609040205080304" pitchFamily="49" charset="-128"/>
                <a:cs typeface="Times New Roman" panose="02020603050405020304" pitchFamily="18" charset="0"/>
              </a:rPr>
              <a:t>Look back your bed and compliment yourself for a job well done. </a:t>
            </a:r>
            <a:endParaRPr lang="en-US" sz="2400" b="1" i="1"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0"/>
              </a:spcBef>
              <a:spcAft>
                <a:spcPts val="0"/>
              </a:spcAf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2399673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marR="0">
              <a:lnSpc>
                <a:spcPct val="115000"/>
              </a:lnSpc>
              <a:spcBef>
                <a:spcPts val="0"/>
              </a:spcBef>
              <a:spcAft>
                <a:spcPts val="600"/>
              </a:spcAft>
            </a:pPr>
            <a:r>
              <a:rPr lang="en-US" sz="4000" b="1" dirty="0">
                <a:effectLst/>
                <a:latin typeface="Calibri" panose="020F0502020204030204" pitchFamily="34" charset="0"/>
                <a:ea typeface="MS Mincho" panose="02020609040205080304" pitchFamily="49" charset="-128"/>
                <a:cs typeface="Times New Roman" panose="02020603050405020304" pitchFamily="18" charset="0"/>
              </a:rPr>
              <a:t>Robust Stimulation is Key!</a:t>
            </a:r>
            <a:endParaRPr lang="en-US" sz="4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extBox 4">
            <a:extLst>
              <a:ext uri="{FF2B5EF4-FFF2-40B4-BE49-F238E27FC236}">
                <a16:creationId xmlns:a16="http://schemas.microsoft.com/office/drawing/2014/main" id="{441DEF6F-EEF5-4A08-92CA-8AFBA55D1BEF}"/>
              </a:ext>
            </a:extLst>
          </p:cNvPr>
          <p:cNvSpPr txBox="1"/>
          <p:nvPr/>
        </p:nvSpPr>
        <p:spPr>
          <a:xfrm>
            <a:off x="443345" y="1143000"/>
            <a:ext cx="7696200" cy="5964710"/>
          </a:xfrm>
          <a:prstGeom prst="rect">
            <a:avLst/>
          </a:prstGeom>
          <a:noFill/>
        </p:spPr>
        <p:txBody>
          <a:bodyPr wrap="square" rtlCol="0">
            <a:spAutoFit/>
          </a:bodyPr>
          <a:lstStyle/>
          <a:p>
            <a:pPr marL="0" indent="0">
              <a:buNone/>
            </a:pPr>
            <a:r>
              <a:rPr lang="en-US" sz="3600" b="1" dirty="0"/>
              <a:t>On a non deadline day, set aside 30 minutes –</a:t>
            </a:r>
          </a:p>
          <a:p>
            <a:pPr marL="457200" indent="-457200">
              <a:buFont typeface="Arial" panose="020B0604020202020204" pitchFamily="34" charset="0"/>
              <a:buChar char="•"/>
            </a:pPr>
            <a:r>
              <a:rPr lang="en-US" sz="3200" b="1" dirty="0">
                <a:effectLst/>
                <a:latin typeface="Calibri" panose="020F0502020204030204" pitchFamily="34" charset="0"/>
                <a:ea typeface="MS Mincho" panose="02020609040205080304" pitchFamily="49" charset="-128"/>
                <a:cs typeface="Times New Roman" panose="02020603050405020304" pitchFamily="18" charset="0"/>
              </a:rPr>
              <a:t>Set your alarm for 2 minutes and get into bed, close your eyes, and get as relaxed as possible. </a:t>
            </a:r>
          </a:p>
          <a:p>
            <a:pPr marL="457200" indent="-457200">
              <a:buFont typeface="Arial" panose="020B0604020202020204" pitchFamily="34" charset="0"/>
              <a:buChar char="•"/>
            </a:pPr>
            <a:r>
              <a:rPr lang="en-US" sz="3200" b="1" dirty="0">
                <a:latin typeface="Calibri" panose="020F0502020204030204" pitchFamily="34" charset="0"/>
                <a:ea typeface="MS Mincho" panose="02020609040205080304" pitchFamily="49" charset="-128"/>
                <a:cs typeface="Times New Roman" panose="02020603050405020304" pitchFamily="18" charset="0"/>
              </a:rPr>
              <a:t>Read through and v</a:t>
            </a:r>
            <a:r>
              <a:rPr lang="en-US" sz="3200" b="1" dirty="0">
                <a:effectLst/>
                <a:latin typeface="Calibri" panose="020F0502020204030204" pitchFamily="34" charset="0"/>
                <a:ea typeface="MS Mincho" panose="02020609040205080304" pitchFamily="49" charset="-128"/>
                <a:cs typeface="Times New Roman" panose="02020603050405020304" pitchFamily="18" charset="0"/>
              </a:rPr>
              <a:t>isualize the 5 steps you will perform. </a:t>
            </a:r>
          </a:p>
          <a:p>
            <a:pPr marL="457200" indent="-457200">
              <a:buFont typeface="Arial" panose="020B0604020202020204" pitchFamily="34" charset="0"/>
              <a:buChar char="•"/>
            </a:pPr>
            <a:r>
              <a:rPr lang="en-US" sz="3200" b="1" dirty="0">
                <a:effectLst/>
                <a:latin typeface="Calibri" panose="020F0502020204030204" pitchFamily="34" charset="0"/>
                <a:ea typeface="MS Mincho" panose="02020609040205080304" pitchFamily="49" charset="-128"/>
                <a:cs typeface="Times New Roman" panose="02020603050405020304" pitchFamily="18" charset="0"/>
              </a:rPr>
              <a:t>As soon as the alarm goes off, run through your 5-step process – not mentally – </a:t>
            </a:r>
            <a:r>
              <a:rPr lang="en-US" sz="3200" b="1" i="1" u="sng" dirty="0">
                <a:effectLst/>
                <a:latin typeface="Calibri" panose="020F0502020204030204" pitchFamily="34" charset="0"/>
                <a:ea typeface="MS Mincho" panose="02020609040205080304" pitchFamily="49" charset="-128"/>
                <a:cs typeface="Times New Roman" panose="02020603050405020304" pitchFamily="18" charset="0"/>
              </a:rPr>
              <a:t>actually do it! </a:t>
            </a:r>
            <a:endParaRPr lang="en-US" sz="3200" b="1" i="1" u="sng"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nSpc>
                <a:spcPct val="115000"/>
              </a:lnSpc>
              <a:spcBef>
                <a:spcPts val="0"/>
              </a:spcBef>
              <a:spcAft>
                <a:spcPts val="0"/>
              </a:spcAft>
            </a:pPr>
            <a:r>
              <a:rPr lang="en-US" sz="24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24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374309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marR="0">
              <a:lnSpc>
                <a:spcPct val="115000"/>
              </a:lnSpc>
              <a:spcBef>
                <a:spcPts val="0"/>
              </a:spcBef>
              <a:spcAft>
                <a:spcPts val="600"/>
              </a:spcAft>
            </a:pPr>
            <a:r>
              <a:rPr lang="en-US" sz="4000" b="1" dirty="0">
                <a:effectLst/>
                <a:latin typeface="Calibri" panose="020F0502020204030204" pitchFamily="34" charset="0"/>
                <a:ea typeface="MS Mincho" panose="02020609040205080304" pitchFamily="49" charset="-128"/>
                <a:cs typeface="Times New Roman" panose="02020603050405020304" pitchFamily="18" charset="0"/>
              </a:rPr>
              <a:t>Robust Stimulation is Key!</a:t>
            </a:r>
            <a:endParaRPr lang="en-US" sz="4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extBox 4">
            <a:extLst>
              <a:ext uri="{FF2B5EF4-FFF2-40B4-BE49-F238E27FC236}">
                <a16:creationId xmlns:a16="http://schemas.microsoft.com/office/drawing/2014/main" id="{441DEF6F-EEF5-4A08-92CA-8AFBA55D1BEF}"/>
              </a:ext>
            </a:extLst>
          </p:cNvPr>
          <p:cNvSpPr txBox="1"/>
          <p:nvPr/>
        </p:nvSpPr>
        <p:spPr>
          <a:xfrm>
            <a:off x="1066800" y="2209800"/>
            <a:ext cx="5181600" cy="1006429"/>
          </a:xfrm>
          <a:prstGeom prst="rect">
            <a:avLst/>
          </a:prstGeom>
          <a:noFill/>
        </p:spPr>
        <p:txBody>
          <a:bodyPr wrap="square" rtlCol="0">
            <a:spAutoFit/>
          </a:bodyPr>
          <a:lstStyle/>
          <a:p>
            <a:pPr marL="800100" lvl="1" indent="-342900">
              <a:lnSpc>
                <a:spcPct val="115000"/>
              </a:lnSpc>
              <a:buFont typeface="+mj-lt"/>
              <a:buAutoNum type="arabicPeriod"/>
            </a:pPr>
            <a:r>
              <a:rPr lang="en-US" sz="3600" b="1" i="1" dirty="0">
                <a:effectLst/>
                <a:latin typeface="Calibri" panose="020F0502020204030204" pitchFamily="34" charset="0"/>
                <a:ea typeface="MS Mincho" panose="02020609040205080304" pitchFamily="49" charset="-128"/>
                <a:cs typeface="Times New Roman" panose="02020603050405020304" pitchFamily="18" charset="0"/>
              </a:rPr>
              <a:t>Get out of bed; </a:t>
            </a:r>
            <a:endParaRPr lang="en-US" sz="3600" b="1" i="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pic>
        <p:nvPicPr>
          <p:cNvPr id="2050" name="Picture 2" descr="Getting out of bed is never easy. Here&amp;#39;s why this teacher does it | Tes News">
            <a:extLst>
              <a:ext uri="{FF2B5EF4-FFF2-40B4-BE49-F238E27FC236}">
                <a16:creationId xmlns:a16="http://schemas.microsoft.com/office/drawing/2014/main" id="{4AB6DBCE-2EDE-4FAA-B326-407FF305E0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448" y="2057400"/>
            <a:ext cx="264435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556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marR="0">
              <a:lnSpc>
                <a:spcPct val="115000"/>
              </a:lnSpc>
              <a:spcBef>
                <a:spcPts val="0"/>
              </a:spcBef>
              <a:spcAft>
                <a:spcPts val="600"/>
              </a:spcAft>
            </a:pPr>
            <a:r>
              <a:rPr lang="en-US" sz="4000" b="1" dirty="0">
                <a:effectLst/>
                <a:latin typeface="Calibri" panose="020F0502020204030204" pitchFamily="34" charset="0"/>
                <a:ea typeface="MS Mincho" panose="02020609040205080304" pitchFamily="49" charset="-128"/>
                <a:cs typeface="Times New Roman" panose="02020603050405020304" pitchFamily="18" charset="0"/>
              </a:rPr>
              <a:t>Robust Stimulation is Key!</a:t>
            </a:r>
            <a:endParaRPr lang="en-US" sz="4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extBox 4">
            <a:extLst>
              <a:ext uri="{FF2B5EF4-FFF2-40B4-BE49-F238E27FC236}">
                <a16:creationId xmlns:a16="http://schemas.microsoft.com/office/drawing/2014/main" id="{441DEF6F-EEF5-4A08-92CA-8AFBA55D1BEF}"/>
              </a:ext>
            </a:extLst>
          </p:cNvPr>
          <p:cNvSpPr txBox="1"/>
          <p:nvPr/>
        </p:nvSpPr>
        <p:spPr>
          <a:xfrm>
            <a:off x="609600" y="1981200"/>
            <a:ext cx="5181600" cy="1006429"/>
          </a:xfrm>
          <a:prstGeom prst="rect">
            <a:avLst/>
          </a:prstGeom>
          <a:noFill/>
        </p:spPr>
        <p:txBody>
          <a:bodyPr wrap="square" rtlCol="0">
            <a:spAutoFit/>
          </a:bodyPr>
          <a:lstStyle/>
          <a:p>
            <a:pPr lvl="1">
              <a:lnSpc>
                <a:spcPct val="115000"/>
              </a:lnSpc>
            </a:pPr>
            <a:r>
              <a:rPr lang="en-US" sz="3600" b="1" i="1" dirty="0">
                <a:effectLst/>
                <a:latin typeface="Calibri" panose="020F0502020204030204" pitchFamily="34" charset="0"/>
                <a:ea typeface="MS Mincho" panose="02020609040205080304" pitchFamily="49" charset="-128"/>
                <a:cs typeface="Times New Roman" panose="02020603050405020304" pitchFamily="18" charset="0"/>
              </a:rPr>
              <a:t>2. Turn off the alarm; </a:t>
            </a:r>
            <a:endParaRPr lang="en-US" sz="3600" b="1" i="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pic>
        <p:nvPicPr>
          <p:cNvPr id="3074" name="Picture 2" descr="Stock Photo Time Telling - 6 O&amp;#39;clock Time, Bell Clock, Six AM, PM Clock">
            <a:extLst>
              <a:ext uri="{FF2B5EF4-FFF2-40B4-BE49-F238E27FC236}">
                <a16:creationId xmlns:a16="http://schemas.microsoft.com/office/drawing/2014/main" id="{35E07A52-DB37-4CBA-A3DF-701ACE3DA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762125"/>
            <a:ext cx="2571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356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marR="0">
              <a:lnSpc>
                <a:spcPct val="115000"/>
              </a:lnSpc>
              <a:spcBef>
                <a:spcPts val="0"/>
              </a:spcBef>
              <a:spcAft>
                <a:spcPts val="600"/>
              </a:spcAft>
            </a:pPr>
            <a:r>
              <a:rPr lang="en-US" sz="4000" b="1" dirty="0">
                <a:effectLst/>
                <a:latin typeface="Calibri" panose="020F0502020204030204" pitchFamily="34" charset="0"/>
                <a:ea typeface="MS Mincho" panose="02020609040205080304" pitchFamily="49" charset="-128"/>
                <a:cs typeface="Times New Roman" panose="02020603050405020304" pitchFamily="18" charset="0"/>
              </a:rPr>
              <a:t>Robust Stimulation is Key!</a:t>
            </a:r>
            <a:endParaRPr lang="en-US" sz="4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extBox 4">
            <a:extLst>
              <a:ext uri="{FF2B5EF4-FFF2-40B4-BE49-F238E27FC236}">
                <a16:creationId xmlns:a16="http://schemas.microsoft.com/office/drawing/2014/main" id="{441DEF6F-EEF5-4A08-92CA-8AFBA55D1BEF}"/>
              </a:ext>
            </a:extLst>
          </p:cNvPr>
          <p:cNvSpPr txBox="1"/>
          <p:nvPr/>
        </p:nvSpPr>
        <p:spPr>
          <a:xfrm>
            <a:off x="208851" y="2057400"/>
            <a:ext cx="5201349" cy="1643527"/>
          </a:xfrm>
          <a:prstGeom prst="rect">
            <a:avLst/>
          </a:prstGeom>
          <a:noFill/>
        </p:spPr>
        <p:txBody>
          <a:bodyPr wrap="square" rtlCol="0">
            <a:spAutoFit/>
          </a:bodyPr>
          <a:lstStyle/>
          <a:p>
            <a:pPr lvl="1">
              <a:lnSpc>
                <a:spcPct val="115000"/>
              </a:lnSpc>
            </a:pPr>
            <a:r>
              <a:rPr lang="en-US" sz="3600" b="1" i="1" dirty="0">
                <a:effectLst/>
                <a:latin typeface="Calibri" panose="020F0502020204030204" pitchFamily="34" charset="0"/>
                <a:ea typeface="MS Mincho" panose="02020609040205080304" pitchFamily="49" charset="-128"/>
                <a:cs typeface="Times New Roman" panose="02020603050405020304" pitchFamily="18" charset="0"/>
              </a:rPr>
              <a:t>3. Turn and make your bed; </a:t>
            </a:r>
            <a:endParaRPr lang="en-US" sz="3600" b="1" i="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pic>
        <p:nvPicPr>
          <p:cNvPr id="4098" name="Picture 2" descr="Side view of man making bed at home - Stock Photo - Dissolve">
            <a:extLst>
              <a:ext uri="{FF2B5EF4-FFF2-40B4-BE49-F238E27FC236}">
                <a16:creationId xmlns:a16="http://schemas.microsoft.com/office/drawing/2014/main" id="{799CFBDB-8609-40B9-B631-DEAAA0D7B2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828801"/>
            <a:ext cx="3677349" cy="28181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508E23C-61B1-44BD-AF8C-0C8ECA56AD46}"/>
              </a:ext>
            </a:extLst>
          </p:cNvPr>
          <p:cNvSpPr txBox="1"/>
          <p:nvPr/>
        </p:nvSpPr>
        <p:spPr>
          <a:xfrm>
            <a:off x="468745" y="5286761"/>
            <a:ext cx="8218055" cy="830997"/>
          </a:xfrm>
          <a:prstGeom prst="rect">
            <a:avLst/>
          </a:prstGeom>
          <a:noFill/>
        </p:spPr>
        <p:txBody>
          <a:bodyPr wrap="square">
            <a:spAutoFit/>
          </a:bodyPr>
          <a:lstStyle/>
          <a:p>
            <a:r>
              <a:rPr lang="en-US" sz="2400" b="0" i="1" dirty="0">
                <a:effectLst/>
                <a:latin typeface="Amazon Ember"/>
              </a:rPr>
              <a:t>“If you want to change the world, start off by making your bed.” – </a:t>
            </a:r>
            <a:r>
              <a:rPr lang="en-US" sz="2400" b="0" dirty="0">
                <a:effectLst/>
                <a:latin typeface="Amazon Ember"/>
              </a:rPr>
              <a:t>Adm. McRaven</a:t>
            </a:r>
            <a:endParaRPr lang="en-US" sz="2400" dirty="0"/>
          </a:p>
        </p:txBody>
      </p:sp>
    </p:spTree>
    <p:extLst>
      <p:ext uri="{BB962C8B-B14F-4D97-AF65-F5344CB8AC3E}">
        <p14:creationId xmlns:p14="http://schemas.microsoft.com/office/powerpoint/2010/main" val="579639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marR="0">
              <a:lnSpc>
                <a:spcPct val="115000"/>
              </a:lnSpc>
              <a:spcBef>
                <a:spcPts val="0"/>
              </a:spcBef>
              <a:spcAft>
                <a:spcPts val="600"/>
              </a:spcAft>
            </a:pPr>
            <a:r>
              <a:rPr lang="en-US" sz="4000" b="1" dirty="0">
                <a:effectLst/>
                <a:latin typeface="Calibri" panose="020F0502020204030204" pitchFamily="34" charset="0"/>
                <a:ea typeface="MS Mincho" panose="02020609040205080304" pitchFamily="49" charset="-128"/>
                <a:cs typeface="Times New Roman" panose="02020603050405020304" pitchFamily="18" charset="0"/>
              </a:rPr>
              <a:t>Robust Stimulation is Key!</a:t>
            </a:r>
            <a:endParaRPr lang="en-US" sz="4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extBox 4">
            <a:extLst>
              <a:ext uri="{FF2B5EF4-FFF2-40B4-BE49-F238E27FC236}">
                <a16:creationId xmlns:a16="http://schemas.microsoft.com/office/drawing/2014/main" id="{441DEF6F-EEF5-4A08-92CA-8AFBA55D1BEF}"/>
              </a:ext>
            </a:extLst>
          </p:cNvPr>
          <p:cNvSpPr txBox="1"/>
          <p:nvPr/>
        </p:nvSpPr>
        <p:spPr>
          <a:xfrm>
            <a:off x="-76200" y="2129451"/>
            <a:ext cx="5715000" cy="2280624"/>
          </a:xfrm>
          <a:prstGeom prst="rect">
            <a:avLst/>
          </a:prstGeom>
          <a:noFill/>
        </p:spPr>
        <p:txBody>
          <a:bodyPr wrap="square" rtlCol="0">
            <a:spAutoFit/>
          </a:bodyPr>
          <a:lstStyle/>
          <a:p>
            <a:pPr lvl="1">
              <a:lnSpc>
                <a:spcPct val="115000"/>
              </a:lnSpc>
            </a:pPr>
            <a:r>
              <a:rPr lang="en-US" sz="3600" b="1" i="1" dirty="0">
                <a:effectLst/>
                <a:latin typeface="Calibri" panose="020F0502020204030204" pitchFamily="34" charset="0"/>
                <a:ea typeface="MS Mincho" panose="02020609040205080304" pitchFamily="49" charset="-128"/>
                <a:cs typeface="Times New Roman" panose="02020603050405020304" pitchFamily="18" charset="0"/>
              </a:rPr>
              <a:t>4. Walk to your closet or the bathroom, whichever is next in your routine; and</a:t>
            </a:r>
            <a:endParaRPr lang="en-US" sz="3600" b="1" i="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pic>
        <p:nvPicPr>
          <p:cNvPr id="3" name="Picture 2">
            <a:extLst>
              <a:ext uri="{FF2B5EF4-FFF2-40B4-BE49-F238E27FC236}">
                <a16:creationId xmlns:a16="http://schemas.microsoft.com/office/drawing/2014/main" id="{F42CB0CE-F594-4057-9EEB-18FC0721974E}"/>
              </a:ext>
            </a:extLst>
          </p:cNvPr>
          <p:cNvPicPr>
            <a:picLocks noChangeAspect="1"/>
          </p:cNvPicPr>
          <p:nvPr/>
        </p:nvPicPr>
        <p:blipFill>
          <a:blip r:embed="rId2"/>
          <a:stretch>
            <a:fillRect/>
          </a:stretch>
        </p:blipFill>
        <p:spPr>
          <a:xfrm>
            <a:off x="5867400" y="1985962"/>
            <a:ext cx="3048000" cy="2886075"/>
          </a:xfrm>
          <a:prstGeom prst="rect">
            <a:avLst/>
          </a:prstGeom>
        </p:spPr>
      </p:pic>
    </p:spTree>
    <p:extLst>
      <p:ext uri="{BB962C8B-B14F-4D97-AF65-F5344CB8AC3E}">
        <p14:creationId xmlns:p14="http://schemas.microsoft.com/office/powerpoint/2010/main" val="624439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marR="0">
              <a:lnSpc>
                <a:spcPct val="115000"/>
              </a:lnSpc>
              <a:spcBef>
                <a:spcPts val="0"/>
              </a:spcBef>
              <a:spcAft>
                <a:spcPts val="600"/>
              </a:spcAft>
            </a:pPr>
            <a:r>
              <a:rPr lang="en-US" sz="4000" b="1" dirty="0">
                <a:effectLst/>
                <a:latin typeface="Calibri" panose="020F0502020204030204" pitchFamily="34" charset="0"/>
                <a:ea typeface="MS Mincho" panose="02020609040205080304" pitchFamily="49" charset="-128"/>
                <a:cs typeface="Times New Roman" panose="02020603050405020304" pitchFamily="18" charset="0"/>
              </a:rPr>
              <a:t>Robust Stimulation is Key!</a:t>
            </a:r>
            <a:endParaRPr lang="en-US" sz="4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extBox 4">
            <a:extLst>
              <a:ext uri="{FF2B5EF4-FFF2-40B4-BE49-F238E27FC236}">
                <a16:creationId xmlns:a16="http://schemas.microsoft.com/office/drawing/2014/main" id="{441DEF6F-EEF5-4A08-92CA-8AFBA55D1BEF}"/>
              </a:ext>
            </a:extLst>
          </p:cNvPr>
          <p:cNvSpPr txBox="1"/>
          <p:nvPr/>
        </p:nvSpPr>
        <p:spPr>
          <a:xfrm>
            <a:off x="-152400" y="1905000"/>
            <a:ext cx="5715000" cy="1966244"/>
          </a:xfrm>
          <a:prstGeom prst="rect">
            <a:avLst/>
          </a:prstGeom>
          <a:noFill/>
        </p:spPr>
        <p:txBody>
          <a:bodyPr wrap="square" rtlCol="0">
            <a:spAutoFit/>
          </a:bodyPr>
          <a:lstStyle/>
          <a:p>
            <a:pPr lvl="1">
              <a:lnSpc>
                <a:spcPct val="115000"/>
              </a:lnSpc>
            </a:pPr>
            <a:r>
              <a:rPr lang="en-US" sz="3600" b="1" i="1" dirty="0">
                <a:latin typeface="Calibri" panose="020F0502020204030204" pitchFamily="34" charset="0"/>
                <a:ea typeface="MS Mincho" panose="02020609040205080304" pitchFamily="49" charset="-128"/>
                <a:cs typeface="Times New Roman" panose="02020603050405020304" pitchFamily="18" charset="0"/>
              </a:rPr>
              <a:t>5. Look back at your bed and compliment yourself for a job well done!</a:t>
            </a:r>
          </a:p>
        </p:txBody>
      </p:sp>
      <p:pic>
        <p:nvPicPr>
          <p:cNvPr id="6146" name="Picture 2" descr="BBC Learning English - 今日短语/ Pat yourself on the back 表扬自己">
            <a:extLst>
              <a:ext uri="{FF2B5EF4-FFF2-40B4-BE49-F238E27FC236}">
                <a16:creationId xmlns:a16="http://schemas.microsoft.com/office/drawing/2014/main" id="{4F576B7A-8C07-429A-9F3E-9885C14D2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23328"/>
            <a:ext cx="33528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356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marR="0">
              <a:lnSpc>
                <a:spcPct val="115000"/>
              </a:lnSpc>
              <a:spcBef>
                <a:spcPts val="0"/>
              </a:spcBef>
              <a:spcAft>
                <a:spcPts val="600"/>
              </a:spcAft>
            </a:pPr>
            <a:r>
              <a:rPr lang="en-US" sz="4000" b="1" dirty="0">
                <a:effectLst/>
                <a:latin typeface="Calibri" panose="020F0502020204030204" pitchFamily="34" charset="0"/>
                <a:ea typeface="MS Mincho" panose="02020609040205080304" pitchFamily="49" charset="-128"/>
                <a:cs typeface="Times New Roman" panose="02020603050405020304" pitchFamily="18" charset="0"/>
              </a:rPr>
              <a:t>Make it a Zombie System!</a:t>
            </a:r>
            <a:endParaRPr lang="en-US" sz="4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TextBox 4">
            <a:extLst>
              <a:ext uri="{FF2B5EF4-FFF2-40B4-BE49-F238E27FC236}">
                <a16:creationId xmlns:a16="http://schemas.microsoft.com/office/drawing/2014/main" id="{441DEF6F-EEF5-4A08-92CA-8AFBA55D1BEF}"/>
              </a:ext>
            </a:extLst>
          </p:cNvPr>
          <p:cNvSpPr txBox="1"/>
          <p:nvPr/>
        </p:nvSpPr>
        <p:spPr>
          <a:xfrm>
            <a:off x="838200" y="1295400"/>
            <a:ext cx="7696200" cy="4514634"/>
          </a:xfrm>
          <a:prstGeom prst="rect">
            <a:avLst/>
          </a:prstGeom>
          <a:noFill/>
        </p:spPr>
        <p:txBody>
          <a:bodyPr wrap="square" rtlCol="0">
            <a:spAutoFit/>
          </a:bodyPr>
          <a:lstStyle/>
          <a:p>
            <a:pPr lvl="1">
              <a:lnSpc>
                <a:spcPct val="115000"/>
              </a:lnSpc>
            </a:pPr>
            <a:r>
              <a:rPr lang="en-US" sz="3600" b="1" i="1" dirty="0">
                <a:latin typeface="Calibri" panose="020F0502020204030204" pitchFamily="34" charset="0"/>
                <a:ea typeface="MS Mincho" panose="02020609040205080304" pitchFamily="49" charset="-128"/>
                <a:cs typeface="Times New Roman" panose="02020603050405020304" pitchFamily="18" charset="0"/>
              </a:rPr>
              <a:t>Get back into bed and repeat!</a:t>
            </a:r>
          </a:p>
          <a:p>
            <a:pPr lvl="1">
              <a:lnSpc>
                <a:spcPct val="115000"/>
              </a:lnSpc>
            </a:pPr>
            <a:r>
              <a:rPr lang="en-US" sz="3600" b="1" i="1" dirty="0">
                <a:latin typeface="Calibri" panose="020F0502020204030204" pitchFamily="34" charset="0"/>
                <a:ea typeface="MS Mincho" panose="02020609040205080304" pitchFamily="49" charset="-128"/>
                <a:cs typeface="Times New Roman" panose="02020603050405020304" pitchFamily="18" charset="0"/>
              </a:rPr>
              <a:t>Get back into bed and repeat!</a:t>
            </a:r>
          </a:p>
          <a:p>
            <a:pPr lvl="1">
              <a:lnSpc>
                <a:spcPct val="115000"/>
              </a:lnSpc>
            </a:pPr>
            <a:r>
              <a:rPr lang="en-US" sz="3600" b="1" i="1" dirty="0">
                <a:latin typeface="Calibri" panose="020F0502020204030204" pitchFamily="34" charset="0"/>
                <a:ea typeface="MS Mincho" panose="02020609040205080304" pitchFamily="49" charset="-128"/>
                <a:cs typeface="Times New Roman" panose="02020603050405020304" pitchFamily="18" charset="0"/>
              </a:rPr>
              <a:t>Get back into bed and repeat!</a:t>
            </a:r>
          </a:p>
          <a:p>
            <a:pPr lvl="1">
              <a:lnSpc>
                <a:spcPct val="115000"/>
              </a:lnSpc>
            </a:pPr>
            <a:r>
              <a:rPr lang="en-US" sz="3600" b="1" i="1" dirty="0">
                <a:latin typeface="Calibri" panose="020F0502020204030204" pitchFamily="34" charset="0"/>
                <a:ea typeface="MS Mincho" panose="02020609040205080304" pitchFamily="49" charset="-128"/>
                <a:cs typeface="Times New Roman" panose="02020603050405020304" pitchFamily="18" charset="0"/>
              </a:rPr>
              <a:t>Get back into bed and repeat!</a:t>
            </a:r>
          </a:p>
          <a:p>
            <a:pPr lvl="1">
              <a:lnSpc>
                <a:spcPct val="115000"/>
              </a:lnSpc>
            </a:pPr>
            <a:endParaRPr lang="en-US" sz="3600" b="1" i="1" dirty="0">
              <a:latin typeface="Calibri" panose="020F0502020204030204" pitchFamily="34" charset="0"/>
              <a:ea typeface="MS Mincho" panose="02020609040205080304" pitchFamily="49" charset="-128"/>
              <a:cs typeface="Times New Roman" panose="02020603050405020304" pitchFamily="18" charset="0"/>
            </a:endParaRPr>
          </a:p>
          <a:p>
            <a:pPr lvl="1">
              <a:lnSpc>
                <a:spcPct val="115000"/>
              </a:lnSpc>
            </a:pPr>
            <a:r>
              <a:rPr lang="en-US" sz="3600" b="1" dirty="0">
                <a:latin typeface="Calibri" panose="020F0502020204030204" pitchFamily="34" charset="0"/>
                <a:ea typeface="MS Mincho" panose="02020609040205080304" pitchFamily="49" charset="-128"/>
                <a:cs typeface="Times New Roman" panose="02020603050405020304" pitchFamily="18" charset="0"/>
              </a:rPr>
              <a:t>	A new habit in </a:t>
            </a:r>
            <a:r>
              <a:rPr lang="en-US" sz="3600" b="1" u="sng" dirty="0">
                <a:latin typeface="Calibri" panose="020F0502020204030204" pitchFamily="34" charset="0"/>
                <a:ea typeface="MS Mincho" panose="02020609040205080304" pitchFamily="49" charset="-128"/>
                <a:cs typeface="Times New Roman" panose="02020603050405020304" pitchFamily="18" charset="0"/>
              </a:rPr>
              <a:t>30 minutes</a:t>
            </a:r>
            <a:r>
              <a:rPr lang="en-US" sz="3600" b="1" dirty="0">
                <a:latin typeface="Calibri" panose="020F0502020204030204" pitchFamily="34" charset="0"/>
                <a:ea typeface="MS Mincho" panose="02020609040205080304" pitchFamily="49" charset="-128"/>
                <a:cs typeface="Times New Roman" panose="02020603050405020304" pitchFamily="18" charset="0"/>
              </a:rPr>
              <a:t>!</a:t>
            </a:r>
          </a:p>
          <a:p>
            <a:pPr lvl="1">
              <a:lnSpc>
                <a:spcPct val="115000"/>
              </a:lnSpc>
            </a:pPr>
            <a:endParaRPr lang="en-US" sz="3600" b="1" i="1" dirty="0">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21038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85800"/>
            <a:ext cx="8229600" cy="1143000"/>
          </a:xfrm>
        </p:spPr>
        <p:txBody>
          <a:bodyPr>
            <a:normAutofit fontScale="90000"/>
          </a:bodyPr>
          <a:lstStyle/>
          <a:p>
            <a:pPr marL="0" marR="0">
              <a:lnSpc>
                <a:spcPct val="115000"/>
              </a:lnSpc>
              <a:spcBef>
                <a:spcPts val="0"/>
              </a:spcBef>
              <a:spcAft>
                <a:spcPts val="600"/>
              </a:spcAft>
            </a:pPr>
            <a:r>
              <a:rPr lang="en-US" sz="4000" b="1" dirty="0">
                <a:effectLst/>
                <a:latin typeface="Calibri" panose="020F0502020204030204" pitchFamily="34" charset="0"/>
                <a:ea typeface="MS Mincho" panose="02020609040205080304" pitchFamily="49" charset="-128"/>
                <a:cs typeface="Times New Roman" panose="02020603050405020304" pitchFamily="18" charset="0"/>
              </a:rPr>
              <a:t>What about something completely different?</a:t>
            </a:r>
            <a:endParaRPr lang="en-US" sz="4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3">
            <a:extLst>
              <a:ext uri="{FF2B5EF4-FFF2-40B4-BE49-F238E27FC236}">
                <a16:creationId xmlns:a16="http://schemas.microsoft.com/office/drawing/2014/main" id="{9A554A4A-CD80-46EB-BE88-1294BDFD156A}"/>
              </a:ext>
            </a:extLst>
          </p:cNvPr>
          <p:cNvSpPr txBox="1">
            <a:spLocks/>
          </p:cNvSpPr>
          <p:nvPr/>
        </p:nvSpPr>
        <p:spPr bwMode="auto">
          <a:xfrm>
            <a:off x="551873" y="274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Bef>
                <a:spcPts val="0"/>
              </a:spcBef>
              <a:spcAft>
                <a:spcPts val="600"/>
              </a:spcAft>
            </a:pPr>
            <a:r>
              <a:rPr lang="en-US" sz="4000" b="1" i="1" dirty="0">
                <a:latin typeface="Calibri" panose="020F0502020204030204" pitchFamily="34" charset="0"/>
                <a:ea typeface="MS Mincho" panose="02020609040205080304" pitchFamily="49" charset="-128"/>
                <a:cs typeface="Times New Roman" panose="02020603050405020304" pitchFamily="18" charset="0"/>
              </a:rPr>
              <a:t>This Habit Hack is universally applicable!</a:t>
            </a:r>
            <a:endParaRPr lang="en-US" sz="40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78683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dirty="0">
                <a:solidFill>
                  <a:schemeClr val="tx1"/>
                </a:solidFill>
              </a:rPr>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5</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1905000" y="1447800"/>
            <a:ext cx="5715000" cy="2954655"/>
          </a:xfrm>
          <a:prstGeom prst="rect">
            <a:avLst/>
          </a:prstGeom>
          <a:noFill/>
        </p:spPr>
        <p:txBody>
          <a:bodyPr wrap="square" rtlCol="0">
            <a:spAutoFit/>
          </a:bodyPr>
          <a:lstStyle/>
          <a:p>
            <a:pPr algn="ctr"/>
            <a:r>
              <a:rPr lang="en-US" sz="4000" b="1" dirty="0"/>
              <a:t>Two components of </a:t>
            </a:r>
          </a:p>
          <a:p>
            <a:pPr algn="ctr"/>
            <a:r>
              <a:rPr lang="en-US" sz="4000" b="1" dirty="0"/>
              <a:t>Applied Neuroplasticity</a:t>
            </a:r>
          </a:p>
          <a:p>
            <a:pPr algn="ctr"/>
            <a:endParaRPr lang="en-US" sz="4000" dirty="0"/>
          </a:p>
          <a:p>
            <a:pPr algn="ctr"/>
            <a:r>
              <a:rPr lang="en-US" sz="6600" b="1" dirty="0"/>
              <a:t>P + N = AN</a:t>
            </a:r>
          </a:p>
        </p:txBody>
      </p:sp>
    </p:spTree>
    <p:extLst>
      <p:ext uri="{BB962C8B-B14F-4D97-AF65-F5344CB8AC3E}">
        <p14:creationId xmlns:p14="http://schemas.microsoft.com/office/powerpoint/2010/main" val="2782569351"/>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u="sng" dirty="0"/>
              <a:t>Universally applicable</a:t>
            </a:r>
            <a:endParaRPr lang="en-US" u="sng" dirty="0"/>
          </a:p>
        </p:txBody>
      </p:sp>
      <p:sp>
        <p:nvSpPr>
          <p:cNvPr id="6" name="Content Placeholder 5"/>
          <p:cNvSpPr>
            <a:spLocks noGrp="1"/>
          </p:cNvSpPr>
          <p:nvPr>
            <p:ph sz="half" idx="2"/>
          </p:nvPr>
        </p:nvSpPr>
        <p:spPr>
          <a:xfrm>
            <a:off x="4038600" y="1676400"/>
            <a:ext cx="4800602" cy="4525963"/>
          </a:xfrm>
        </p:spPr>
        <p:txBody>
          <a:bodyPr/>
          <a:lstStyle/>
          <a:p>
            <a:pPr marL="0" indent="0">
              <a:buNone/>
            </a:pPr>
            <a:r>
              <a:rPr lang="en-US" sz="3200" dirty="0"/>
              <a:t>Bad habit </a:t>
            </a:r>
          </a:p>
          <a:p>
            <a:pPr marL="0" indent="0">
              <a:buNone/>
            </a:pPr>
            <a:r>
              <a:rPr lang="en-US" sz="2000" dirty="0">
                <a:effectLst/>
                <a:latin typeface="Calibri" panose="020F0502020204030204" pitchFamily="34" charset="0"/>
                <a:ea typeface="MS Mincho" panose="02020609040205080304" pitchFamily="49" charset="-128"/>
                <a:cs typeface="Times New Roman" panose="02020603050405020304" pitchFamily="18" charset="0"/>
              </a:rPr>
              <a:t>“I try to remember when I’m playing but I always take my eyes off the ball when it hits my racquet.”</a:t>
            </a:r>
          </a:p>
          <a:p>
            <a:pPr marL="0" indent="0">
              <a:buNone/>
            </a:pPr>
            <a:endParaRPr lang="en-US" sz="2000" i="1" u="sng" dirty="0">
              <a:latin typeface="Calibri" panose="020F0502020204030204" pitchFamily="34" charset="0"/>
              <a:ea typeface="MS Mincho" panose="02020609040205080304" pitchFamily="49" charset="-128"/>
              <a:cs typeface="Times New Roman" panose="02020603050405020304" pitchFamily="18" charset="0"/>
            </a:endParaRPr>
          </a:p>
          <a:p>
            <a:pPr marL="0" indent="0">
              <a:buNone/>
            </a:pPr>
            <a:r>
              <a:rPr lang="en-US" sz="2000" i="1" u="sng" dirty="0">
                <a:effectLst/>
                <a:ea typeface="MS Mincho" panose="02020609040205080304" pitchFamily="49" charset="-128"/>
                <a:cs typeface="Times New Roman" panose="02020603050405020304" pitchFamily="18" charset="0"/>
              </a:rPr>
              <a:t>Defined Zombie System</a:t>
            </a:r>
          </a:p>
          <a:p>
            <a:r>
              <a:rPr lang="en-US" sz="2000" i="1" u="sng" dirty="0">
                <a:ea typeface="MS Mincho" panose="02020609040205080304" pitchFamily="49" charset="-128"/>
                <a:cs typeface="Times New Roman" panose="02020603050405020304" pitchFamily="18" charset="0"/>
              </a:rPr>
              <a:t>Hit the ball repeatedly off of the backboard, consciously looking at the ball each time it hits the </a:t>
            </a:r>
            <a:r>
              <a:rPr lang="en-US" sz="2000" i="1" u="sng" dirty="0" err="1">
                <a:ea typeface="MS Mincho" panose="02020609040205080304" pitchFamily="49" charset="-128"/>
                <a:cs typeface="Times New Roman" panose="02020603050405020304" pitchFamily="18" charset="0"/>
              </a:rPr>
              <a:t>raquet</a:t>
            </a:r>
            <a:r>
              <a:rPr lang="en-US" sz="2000" i="1" u="sng" dirty="0">
                <a:ea typeface="MS Mincho" panose="02020609040205080304" pitchFamily="49" charset="-128"/>
                <a:cs typeface="Times New Roman" panose="02020603050405020304" pitchFamily="18" charset="0"/>
              </a:rPr>
              <a:t>. </a:t>
            </a:r>
          </a:p>
          <a:p>
            <a:r>
              <a:rPr lang="en-US" sz="2000" i="1" u="sng" dirty="0">
                <a:effectLst/>
                <a:ea typeface="MS Mincho" panose="02020609040205080304" pitchFamily="49" charset="-128"/>
                <a:cs typeface="Times New Roman" panose="02020603050405020304" pitchFamily="18" charset="0"/>
              </a:rPr>
              <a:t>Repeat a hundred times in a few minutes.</a:t>
            </a:r>
          </a:p>
          <a:p>
            <a:pPr marL="0" indent="0">
              <a:buNone/>
            </a:pPr>
            <a:r>
              <a:rPr lang="en-US" sz="2000" i="1" u="sng" dirty="0">
                <a:effectLst/>
                <a:ea typeface="MS Mincho" panose="02020609040205080304" pitchFamily="49" charset="-128"/>
                <a:cs typeface="Times New Roman" panose="02020603050405020304" pitchFamily="18" charset="0"/>
              </a:rPr>
              <a:t>Succes</a:t>
            </a:r>
            <a:r>
              <a:rPr lang="en-US" sz="2000" i="1" u="sng" dirty="0">
                <a:ea typeface="MS Mincho" panose="02020609040205080304" pitchFamily="49" charset="-128"/>
                <a:cs typeface="Times New Roman" panose="02020603050405020304" pitchFamily="18" charset="0"/>
              </a:rPr>
              <a:t>s in less than 30 minutes!</a:t>
            </a:r>
            <a:endParaRPr lang="en-US" sz="2000" i="1" u="sng" dirty="0">
              <a:effectLst/>
              <a:ea typeface="MS Mincho" panose="02020609040205080304" pitchFamily="49" charset="-128"/>
              <a:cs typeface="Times New Roman" panose="02020603050405020304" pitchFamily="18" charset="0"/>
            </a:endParaRPr>
          </a:p>
          <a:p>
            <a:endParaRPr lang="en-US" dirty="0"/>
          </a:p>
        </p:txBody>
      </p:sp>
      <p:pic>
        <p:nvPicPr>
          <p:cNvPr id="8196" name="Picture 4" descr="Tactical Tennis - Using Tennis Tactics and Strategy to Your Advantage -  Tennis Instruction">
            <a:extLst>
              <a:ext uri="{FF2B5EF4-FFF2-40B4-BE49-F238E27FC236}">
                <a16:creationId xmlns:a16="http://schemas.microsoft.com/office/drawing/2014/main" id="{8E565E9D-7C76-4F9B-A304-41103BFCE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300990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300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1143000"/>
          </a:xfrm>
        </p:spPr>
        <p:txBody>
          <a:bodyPr>
            <a:normAutofit fontScale="90000"/>
          </a:bodyPr>
          <a:lstStyle/>
          <a:p>
            <a:r>
              <a:rPr lang="en-US" b="1" dirty="0"/>
              <a:t>Second, change habits by </a:t>
            </a:r>
            <a:r>
              <a:rPr lang="en-US" b="1" i="1" dirty="0"/>
              <a:t>insertion</a:t>
            </a:r>
            <a:br>
              <a:rPr lang="en-US" b="1" i="1" dirty="0"/>
            </a:br>
            <a:br>
              <a:rPr lang="en-US" b="1" i="1" dirty="0"/>
            </a:br>
            <a:r>
              <a:rPr lang="en-US" sz="4000" b="1" i="1" dirty="0"/>
              <a:t>Identify the habit to change, identify the trigger and insert a conscious stimulus </a:t>
            </a:r>
            <a:br>
              <a:rPr lang="en-US" sz="4000" b="1" i="1" dirty="0"/>
            </a:br>
            <a:r>
              <a:rPr lang="en-US" sz="4000" b="1" i="1" dirty="0"/>
              <a:t>in front.</a:t>
            </a:r>
            <a:endParaRPr lang="en-US" i="1" dirty="0"/>
          </a:p>
        </p:txBody>
      </p:sp>
    </p:spTree>
    <p:extLst>
      <p:ext uri="{BB962C8B-B14F-4D97-AF65-F5344CB8AC3E}">
        <p14:creationId xmlns:p14="http://schemas.microsoft.com/office/powerpoint/2010/main" val="2971767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48000" y="6454775"/>
            <a:ext cx="3124200" cy="365125"/>
          </a:xfrm>
        </p:spPr>
        <p:txBody>
          <a:bodyPr/>
          <a:lstStyle/>
          <a:p>
            <a:pPr>
              <a:defRPr/>
            </a:pPr>
            <a:r>
              <a:rPr lang="en-US" dirty="0"/>
              <a:t>john@combatbraintraining.com  847-791-1825   www.combatbraintraining.com </a:t>
            </a:r>
          </a:p>
        </p:txBody>
      </p:sp>
      <p:sp>
        <p:nvSpPr>
          <p:cNvPr id="5" name="Slide Number Placeholder 4"/>
          <p:cNvSpPr>
            <a:spLocks noGrp="1"/>
          </p:cNvSpPr>
          <p:nvPr>
            <p:ph type="sldNum" sz="quarter" idx="12"/>
          </p:nvPr>
        </p:nvSpPr>
        <p:spPr/>
        <p:txBody>
          <a:bodyPr/>
          <a:lstStyle/>
          <a:p>
            <a:pPr>
              <a:defRPr/>
            </a:pPr>
            <a:fld id="{0872345C-FCD8-48E8-B03C-F6D079A13A49}" type="slidenum">
              <a:rPr lang="en-US" smtClean="0"/>
              <a:pPr>
                <a:defRPr/>
              </a:pPr>
              <a:t>52</a:t>
            </a:fld>
            <a:endParaRPr lang="en-US"/>
          </a:p>
        </p:txBody>
      </p:sp>
      <p:sp>
        <p:nvSpPr>
          <p:cNvPr id="2" name="Rectangle 1">
            <a:extLst>
              <a:ext uri="{FF2B5EF4-FFF2-40B4-BE49-F238E27FC236}">
                <a16:creationId xmlns:a16="http://schemas.microsoft.com/office/drawing/2014/main" id="{C9843841-3789-43DA-AA64-C6D3477ABF39}"/>
              </a:ext>
            </a:extLst>
          </p:cNvPr>
          <p:cNvSpPr/>
          <p:nvPr/>
        </p:nvSpPr>
        <p:spPr>
          <a:xfrm>
            <a:off x="2362200" y="201681"/>
            <a:ext cx="4800600" cy="707886"/>
          </a:xfrm>
          <a:prstGeom prst="rect">
            <a:avLst/>
          </a:prstGeom>
        </p:spPr>
        <p:txBody>
          <a:bodyPr wrap="square">
            <a:spAutoFit/>
          </a:bodyPr>
          <a:lstStyle/>
          <a:p>
            <a:r>
              <a:rPr lang="en-US" sz="4000" b="1" dirty="0"/>
              <a:t>Texting while driving</a:t>
            </a:r>
            <a:endParaRPr lang="en-US" sz="4000" dirty="0"/>
          </a:p>
        </p:txBody>
      </p:sp>
      <p:pic>
        <p:nvPicPr>
          <p:cNvPr id="7" name="Picture 6">
            <a:extLst>
              <a:ext uri="{FF2B5EF4-FFF2-40B4-BE49-F238E27FC236}">
                <a16:creationId xmlns:a16="http://schemas.microsoft.com/office/drawing/2014/main" id="{3CB9056E-22EF-4C6B-98A8-CD713C765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95234"/>
            <a:ext cx="7086600" cy="4819931"/>
          </a:xfrm>
          <a:prstGeom prst="rect">
            <a:avLst/>
          </a:prstGeom>
        </p:spPr>
      </p:pic>
    </p:spTree>
    <p:extLst>
      <p:ext uri="{BB962C8B-B14F-4D97-AF65-F5344CB8AC3E}">
        <p14:creationId xmlns:p14="http://schemas.microsoft.com/office/powerpoint/2010/main" val="3859775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Stimulus insertion</a:t>
            </a:r>
            <a:endParaRPr lang="en-US" dirty="0"/>
          </a:p>
        </p:txBody>
      </p:sp>
      <p:sp>
        <p:nvSpPr>
          <p:cNvPr id="6" name="Content Placeholder 5"/>
          <p:cNvSpPr>
            <a:spLocks noGrp="1"/>
          </p:cNvSpPr>
          <p:nvPr>
            <p:ph sz="half" idx="2"/>
          </p:nvPr>
        </p:nvSpPr>
        <p:spPr>
          <a:xfrm>
            <a:off x="4495800" y="1417638"/>
            <a:ext cx="4038600" cy="4525963"/>
          </a:xfrm>
        </p:spPr>
        <p:txBody>
          <a:bodyPr/>
          <a:lstStyle/>
          <a:p>
            <a:pPr marL="0" indent="0">
              <a:buNone/>
            </a:pPr>
            <a:endParaRPr lang="en-US" i="1" dirty="0">
              <a:solidFill>
                <a:schemeClr val="tx2"/>
              </a:solidFill>
            </a:endParaRPr>
          </a:p>
          <a:p>
            <a:pPr marL="0" indent="0">
              <a:buNone/>
            </a:pPr>
            <a:r>
              <a:rPr lang="en-US" sz="3200" b="1" i="1" dirty="0"/>
              <a:t>Count to 10 when text notification sounds</a:t>
            </a:r>
          </a:p>
          <a:p>
            <a:r>
              <a:rPr lang="en-US" sz="3200" b="1" i="1" dirty="0"/>
              <a:t>Creates conscious window of choice</a:t>
            </a:r>
          </a:p>
          <a:p>
            <a:r>
              <a:rPr lang="en-US" sz="3200" b="1" i="1" dirty="0"/>
              <a:t>Easy to wait 10 seconds</a:t>
            </a:r>
          </a:p>
          <a:p>
            <a:r>
              <a:rPr lang="en-US" sz="3200" b="1" i="1" dirty="0"/>
              <a:t>May save your life!</a:t>
            </a:r>
          </a:p>
          <a:p>
            <a:endParaRPr lang="en-US" dirty="0"/>
          </a:p>
        </p:txBody>
      </p:sp>
      <p:pic>
        <p:nvPicPr>
          <p:cNvPr id="1028" name="Picture 4" descr="Image result for count to 10">
            <a:extLst>
              <a:ext uri="{FF2B5EF4-FFF2-40B4-BE49-F238E27FC236}">
                <a16:creationId xmlns:a16="http://schemas.microsoft.com/office/drawing/2014/main" id="{5B0FCFDB-09D9-402C-95CA-34F38B2E7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30861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39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u="sng" dirty="0"/>
              <a:t>Universally applicable</a:t>
            </a:r>
            <a:endParaRPr lang="en-US" u="sng" dirty="0"/>
          </a:p>
        </p:txBody>
      </p:sp>
      <p:sp>
        <p:nvSpPr>
          <p:cNvPr id="6" name="Content Placeholder 5"/>
          <p:cNvSpPr>
            <a:spLocks noGrp="1"/>
          </p:cNvSpPr>
          <p:nvPr>
            <p:ph sz="half" idx="2"/>
          </p:nvPr>
        </p:nvSpPr>
        <p:spPr>
          <a:xfrm>
            <a:off x="4648202" y="1905000"/>
            <a:ext cx="4038600" cy="4525963"/>
          </a:xfrm>
        </p:spPr>
        <p:txBody>
          <a:bodyPr/>
          <a:lstStyle/>
          <a:p>
            <a:pPr marL="0" indent="0">
              <a:buNone/>
            </a:pPr>
            <a:r>
              <a:rPr lang="en-US" dirty="0">
                <a:latin typeface="+mj-lt"/>
              </a:rPr>
              <a:t>Bad habit </a:t>
            </a:r>
          </a:p>
          <a:p>
            <a:pPr marL="0" indent="0">
              <a:buNone/>
            </a:pPr>
            <a:r>
              <a:rPr lang="en-US" sz="1800" dirty="0">
                <a:effectLst/>
                <a:latin typeface="+mj-lt"/>
                <a:ea typeface="MS Mincho" panose="02020609040205080304" pitchFamily="49" charset="-128"/>
                <a:cs typeface="Times New Roman" panose="02020603050405020304" pitchFamily="18" charset="0"/>
              </a:rPr>
              <a:t>“I can’t remember to get my racquet up when my opponent is hitting the ball, even though I know it greatly improves my ability to return his shot.</a:t>
            </a:r>
          </a:p>
          <a:p>
            <a:pPr marL="0" indent="0">
              <a:buNone/>
            </a:pPr>
            <a:endParaRPr lang="en-US" sz="1800" i="1" u="sng" dirty="0">
              <a:latin typeface="+mj-lt"/>
              <a:ea typeface="MS Mincho" panose="02020609040205080304" pitchFamily="49" charset="-128"/>
              <a:cs typeface="Times New Roman" panose="02020603050405020304" pitchFamily="18" charset="0"/>
            </a:endParaRPr>
          </a:p>
          <a:p>
            <a:pPr marL="0" indent="0">
              <a:buNone/>
            </a:pPr>
            <a:r>
              <a:rPr lang="en-US" sz="1800" i="1" u="sng" dirty="0">
                <a:effectLst/>
                <a:latin typeface="+mj-lt"/>
                <a:ea typeface="MS Mincho" panose="02020609040205080304" pitchFamily="49" charset="-128"/>
                <a:cs typeface="Times New Roman" panose="02020603050405020304" pitchFamily="18" charset="0"/>
              </a:rPr>
              <a:t>Defined Zombie System</a:t>
            </a:r>
          </a:p>
          <a:p>
            <a:r>
              <a:rPr lang="en-US" sz="1800" i="1" u="sng" dirty="0">
                <a:latin typeface="+mj-lt"/>
                <a:ea typeface="MS Mincho" panose="02020609040205080304" pitchFamily="49" charset="-128"/>
                <a:cs typeface="Times New Roman" panose="02020603050405020304" pitchFamily="18" charset="0"/>
              </a:rPr>
              <a:t>Practice saying “up” and lifting the </a:t>
            </a:r>
            <a:r>
              <a:rPr lang="en-US" sz="1800" i="1" u="sng" dirty="0" err="1">
                <a:latin typeface="+mj-lt"/>
                <a:ea typeface="MS Mincho" panose="02020609040205080304" pitchFamily="49" charset="-128"/>
                <a:cs typeface="Times New Roman" panose="02020603050405020304" pitchFamily="18" charset="0"/>
              </a:rPr>
              <a:t>raquet</a:t>
            </a:r>
            <a:r>
              <a:rPr lang="en-US" sz="1800" i="1" u="sng" dirty="0">
                <a:latin typeface="+mj-lt"/>
                <a:ea typeface="MS Mincho" panose="02020609040205080304" pitchFamily="49" charset="-128"/>
                <a:cs typeface="Times New Roman" panose="02020603050405020304" pitchFamily="18" charset="0"/>
              </a:rPr>
              <a:t> over and over, imagining your opponent about to hit the ball. </a:t>
            </a:r>
          </a:p>
          <a:p>
            <a:r>
              <a:rPr lang="en-US" sz="1800" i="1" u="sng" dirty="0">
                <a:effectLst/>
                <a:latin typeface="+mj-lt"/>
                <a:ea typeface="MS Mincho" panose="02020609040205080304" pitchFamily="49" charset="-128"/>
                <a:cs typeface="Times New Roman" panose="02020603050405020304" pitchFamily="18" charset="0"/>
              </a:rPr>
              <a:t>In the game, as soon as you hit the ball, </a:t>
            </a:r>
            <a:r>
              <a:rPr lang="en-US" sz="1800" i="1" u="sng" dirty="0">
                <a:latin typeface="+mj-lt"/>
                <a:ea typeface="MS Mincho" panose="02020609040205080304" pitchFamily="49" charset="-128"/>
                <a:cs typeface="Times New Roman" panose="02020603050405020304" pitchFamily="18" charset="0"/>
              </a:rPr>
              <a:t>say “up” and lift your </a:t>
            </a:r>
            <a:r>
              <a:rPr lang="en-US" sz="1800" i="1" u="sng" dirty="0" err="1">
                <a:latin typeface="+mj-lt"/>
                <a:ea typeface="MS Mincho" panose="02020609040205080304" pitchFamily="49" charset="-128"/>
                <a:cs typeface="Times New Roman" panose="02020603050405020304" pitchFamily="18" charset="0"/>
              </a:rPr>
              <a:t>raquet</a:t>
            </a:r>
            <a:r>
              <a:rPr lang="en-US" sz="1800" i="1" u="sng" dirty="0">
                <a:latin typeface="+mj-lt"/>
                <a:ea typeface="MS Mincho" panose="02020609040205080304" pitchFamily="49" charset="-128"/>
                <a:cs typeface="Times New Roman" panose="02020603050405020304" pitchFamily="18" charset="0"/>
              </a:rPr>
              <a:t>.</a:t>
            </a:r>
            <a:endParaRPr lang="en-US" sz="1800" i="1" u="sng" dirty="0">
              <a:effectLst/>
              <a:latin typeface="+mj-lt"/>
              <a:ea typeface="MS Mincho" panose="02020609040205080304" pitchFamily="49" charset="-128"/>
              <a:cs typeface="Times New Roman" panose="02020603050405020304" pitchFamily="18" charset="0"/>
            </a:endParaRPr>
          </a:p>
          <a:p>
            <a:pPr marL="0" indent="0">
              <a:buNone/>
            </a:pPr>
            <a:r>
              <a:rPr lang="en-US" sz="1800" i="1" u="sng" dirty="0">
                <a:effectLst/>
                <a:latin typeface="+mj-lt"/>
                <a:ea typeface="MS Mincho" panose="02020609040205080304" pitchFamily="49" charset="-128"/>
                <a:cs typeface="Times New Roman" panose="02020603050405020304" pitchFamily="18" charset="0"/>
              </a:rPr>
              <a:t>Succes</a:t>
            </a:r>
            <a:r>
              <a:rPr lang="en-US" sz="1800" i="1" u="sng" dirty="0">
                <a:latin typeface="+mj-lt"/>
                <a:ea typeface="MS Mincho" panose="02020609040205080304" pitchFamily="49" charset="-128"/>
                <a:cs typeface="Times New Roman" panose="02020603050405020304" pitchFamily="18" charset="0"/>
              </a:rPr>
              <a:t>s in less than 30 minutes!</a:t>
            </a:r>
            <a:endParaRPr lang="en-US" sz="1800" i="1" u="sng" dirty="0">
              <a:effectLst/>
              <a:latin typeface="+mj-lt"/>
              <a:ea typeface="MS Mincho" panose="02020609040205080304" pitchFamily="49" charset="-128"/>
              <a:cs typeface="Times New Roman" panose="02020603050405020304" pitchFamily="18" charset="0"/>
            </a:endParaRPr>
          </a:p>
          <a:p>
            <a:endParaRPr lang="en-US" dirty="0"/>
          </a:p>
        </p:txBody>
      </p:sp>
      <p:pic>
        <p:nvPicPr>
          <p:cNvPr id="5" name="Content Placeholder 4" descr="A person hitting a ball with a tennis racket&#10;&#10;Description automatically generated">
            <a:extLst>
              <a:ext uri="{FF2B5EF4-FFF2-40B4-BE49-F238E27FC236}">
                <a16:creationId xmlns:a16="http://schemas.microsoft.com/office/drawing/2014/main" id="{7D336AAB-371F-4051-8ED8-949B42A9B37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33600"/>
            <a:ext cx="4038600" cy="3163284"/>
          </a:xfrm>
        </p:spPr>
      </p:pic>
    </p:spTree>
    <p:extLst>
      <p:ext uri="{BB962C8B-B14F-4D97-AF65-F5344CB8AC3E}">
        <p14:creationId xmlns:p14="http://schemas.microsoft.com/office/powerpoint/2010/main" val="3884653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94B9C-6775-4E96-81F3-08A3ADE956D7}"/>
              </a:ext>
            </a:extLst>
          </p:cNvPr>
          <p:cNvSpPr>
            <a:spLocks noGrp="1"/>
          </p:cNvSpPr>
          <p:nvPr>
            <p:ph type="title"/>
          </p:nvPr>
        </p:nvSpPr>
        <p:spPr>
          <a:xfrm>
            <a:off x="457200" y="274638"/>
            <a:ext cx="8229600" cy="792162"/>
          </a:xfrm>
        </p:spPr>
        <p:txBody>
          <a:bodyPr/>
          <a:lstStyle/>
          <a:p>
            <a:r>
              <a:rPr lang="en-US" b="1" dirty="0"/>
              <a:t>Hack </a:t>
            </a:r>
            <a:r>
              <a:rPr lang="en-US" b="1" u="sng" dirty="0"/>
              <a:t>your</a:t>
            </a:r>
            <a:r>
              <a:rPr lang="en-US" b="1" dirty="0"/>
              <a:t> habits!</a:t>
            </a:r>
            <a:endParaRPr lang="en-US" dirty="0"/>
          </a:p>
        </p:txBody>
      </p:sp>
      <p:sp>
        <p:nvSpPr>
          <p:cNvPr id="3" name="Content Placeholder 2">
            <a:extLst>
              <a:ext uri="{FF2B5EF4-FFF2-40B4-BE49-F238E27FC236}">
                <a16:creationId xmlns:a16="http://schemas.microsoft.com/office/drawing/2014/main" id="{60801702-0697-4469-BD70-6282B05FCAB2}"/>
              </a:ext>
            </a:extLst>
          </p:cNvPr>
          <p:cNvSpPr>
            <a:spLocks noGrp="1"/>
          </p:cNvSpPr>
          <p:nvPr>
            <p:ph sz="half" idx="1"/>
          </p:nvPr>
        </p:nvSpPr>
        <p:spPr>
          <a:xfrm>
            <a:off x="533400" y="1219200"/>
            <a:ext cx="7696200" cy="4525963"/>
          </a:xfrm>
        </p:spPr>
        <p:txBody>
          <a:bodyPr/>
          <a:lstStyle/>
          <a:p>
            <a:pPr marL="514350" indent="-514350">
              <a:buFont typeface="+mj-lt"/>
              <a:buAutoNum type="arabicPeriod"/>
            </a:pPr>
            <a:r>
              <a:rPr lang="en-US" sz="2800" b="1" i="1" dirty="0"/>
              <a:t>Identify the habit you want to change</a:t>
            </a:r>
          </a:p>
          <a:p>
            <a:pPr marL="514350" indent="-514350">
              <a:buFont typeface="+mj-lt"/>
              <a:buAutoNum type="arabicPeriod"/>
            </a:pPr>
            <a:r>
              <a:rPr lang="en-US" sz="2800" b="1" i="1" dirty="0"/>
              <a:t>Determine whether replacement or insertion is best</a:t>
            </a:r>
          </a:p>
          <a:p>
            <a:pPr marL="514350" indent="-514350">
              <a:buFont typeface="+mj-lt"/>
              <a:buAutoNum type="arabicPeriod"/>
            </a:pPr>
            <a:r>
              <a:rPr lang="en-US" sz="2800" b="1" i="1" dirty="0"/>
              <a:t>Define what you want to achieve very specifically</a:t>
            </a:r>
          </a:p>
          <a:p>
            <a:pPr marL="514350" indent="-514350">
              <a:buFont typeface="+mj-lt"/>
              <a:buAutoNum type="arabicPeriod"/>
            </a:pPr>
            <a:r>
              <a:rPr lang="en-US" sz="2800" b="1" i="1" dirty="0"/>
              <a:t>Mentally walk through the steps, being aware of what you feel</a:t>
            </a:r>
          </a:p>
          <a:p>
            <a:pPr marL="514350" indent="-514350">
              <a:buFont typeface="+mj-lt"/>
              <a:buAutoNum type="arabicPeriod"/>
            </a:pPr>
            <a:r>
              <a:rPr lang="en-US" sz="2800" b="1" i="1" dirty="0"/>
              <a:t>Write the process down</a:t>
            </a:r>
          </a:p>
          <a:p>
            <a:pPr marL="514350" indent="-514350">
              <a:buFont typeface="+mj-lt"/>
              <a:buAutoNum type="arabicPeriod"/>
            </a:pPr>
            <a:r>
              <a:rPr lang="en-US" sz="2800" b="1" i="1" dirty="0"/>
              <a:t>Perform the process using as many of your senses as possible</a:t>
            </a:r>
          </a:p>
          <a:p>
            <a:pPr marL="514350" indent="-514350">
              <a:buFont typeface="+mj-lt"/>
              <a:buAutoNum type="arabicPeriod"/>
            </a:pPr>
            <a:r>
              <a:rPr lang="en-US" sz="2800" b="1" i="1" u="sng" dirty="0"/>
              <a:t>Repeat!</a:t>
            </a:r>
            <a:endParaRPr lang="en-US" u="sng" dirty="0"/>
          </a:p>
        </p:txBody>
      </p:sp>
      <p:sp>
        <p:nvSpPr>
          <p:cNvPr id="5" name="Footer Placeholder 4">
            <a:extLst>
              <a:ext uri="{FF2B5EF4-FFF2-40B4-BE49-F238E27FC236}">
                <a16:creationId xmlns:a16="http://schemas.microsoft.com/office/drawing/2014/main" id="{D6D32116-F05F-49FB-8B3A-97B8E11FA08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0DDCB31-CC55-42A6-B180-E7AC71179D2F}"/>
              </a:ext>
            </a:extLst>
          </p:cNvPr>
          <p:cNvSpPr>
            <a:spLocks noGrp="1"/>
          </p:cNvSpPr>
          <p:nvPr>
            <p:ph type="sldNum" sz="quarter" idx="12"/>
          </p:nvPr>
        </p:nvSpPr>
        <p:spPr/>
        <p:txBody>
          <a:bodyPr/>
          <a:lstStyle/>
          <a:p>
            <a:pPr>
              <a:defRPr/>
            </a:pPr>
            <a:fld id="{A573A78C-1EED-4C04-90C2-91E6CD2A3AE9}" type="slidenum">
              <a:rPr lang="en-US" smtClean="0"/>
              <a:pPr>
                <a:defRPr/>
              </a:pPr>
              <a:t>55</a:t>
            </a:fld>
            <a:endParaRPr lang="en-US"/>
          </a:p>
        </p:txBody>
      </p:sp>
    </p:spTree>
    <p:extLst>
      <p:ext uri="{BB962C8B-B14F-4D97-AF65-F5344CB8AC3E}">
        <p14:creationId xmlns:p14="http://schemas.microsoft.com/office/powerpoint/2010/main" val="1953833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94B9C-6775-4E96-81F3-08A3ADE956D7}"/>
              </a:ext>
            </a:extLst>
          </p:cNvPr>
          <p:cNvSpPr>
            <a:spLocks noGrp="1"/>
          </p:cNvSpPr>
          <p:nvPr>
            <p:ph type="title"/>
          </p:nvPr>
        </p:nvSpPr>
        <p:spPr>
          <a:xfrm>
            <a:off x="457200" y="274638"/>
            <a:ext cx="8229600" cy="792162"/>
          </a:xfrm>
        </p:spPr>
        <p:txBody>
          <a:bodyPr/>
          <a:lstStyle/>
          <a:p>
            <a:r>
              <a:rPr lang="en-US" b="1" dirty="0"/>
              <a:t>Lets work on your habits!</a:t>
            </a:r>
            <a:endParaRPr lang="en-US" dirty="0"/>
          </a:p>
        </p:txBody>
      </p:sp>
      <p:sp>
        <p:nvSpPr>
          <p:cNvPr id="3" name="Content Placeholder 2">
            <a:extLst>
              <a:ext uri="{FF2B5EF4-FFF2-40B4-BE49-F238E27FC236}">
                <a16:creationId xmlns:a16="http://schemas.microsoft.com/office/drawing/2014/main" id="{60801702-0697-4469-BD70-6282B05FCAB2}"/>
              </a:ext>
            </a:extLst>
          </p:cNvPr>
          <p:cNvSpPr>
            <a:spLocks noGrp="1"/>
          </p:cNvSpPr>
          <p:nvPr>
            <p:ph sz="half" idx="1"/>
          </p:nvPr>
        </p:nvSpPr>
        <p:spPr>
          <a:xfrm>
            <a:off x="533400" y="1219201"/>
            <a:ext cx="7696200" cy="3505200"/>
          </a:xfrm>
        </p:spPr>
        <p:txBody>
          <a:bodyPr/>
          <a:lstStyle/>
          <a:p>
            <a:pPr marL="0" indent="0" algn="ctr">
              <a:buNone/>
            </a:pPr>
            <a:endParaRPr lang="en-US" sz="2800" b="1" i="1" dirty="0"/>
          </a:p>
          <a:p>
            <a:pPr marL="0" indent="0" algn="ctr">
              <a:buNone/>
            </a:pPr>
            <a:endParaRPr lang="en-US" b="1" i="1" dirty="0"/>
          </a:p>
          <a:p>
            <a:pPr marL="0" indent="0" algn="ctr">
              <a:buNone/>
            </a:pPr>
            <a:endParaRPr lang="en-US" sz="2800" b="1" i="1" dirty="0"/>
          </a:p>
          <a:p>
            <a:pPr marL="0" indent="0" algn="ctr">
              <a:buNone/>
            </a:pPr>
            <a:r>
              <a:rPr lang="en-US" sz="4800" b="1" i="1" dirty="0"/>
              <a:t>Volunteers?</a:t>
            </a:r>
            <a:endParaRPr lang="en-US" sz="4800" u="sng" dirty="0"/>
          </a:p>
        </p:txBody>
      </p:sp>
      <p:sp>
        <p:nvSpPr>
          <p:cNvPr id="5" name="Footer Placeholder 4">
            <a:extLst>
              <a:ext uri="{FF2B5EF4-FFF2-40B4-BE49-F238E27FC236}">
                <a16:creationId xmlns:a16="http://schemas.microsoft.com/office/drawing/2014/main" id="{D6D32116-F05F-49FB-8B3A-97B8E11FA08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0DDCB31-CC55-42A6-B180-E7AC71179D2F}"/>
              </a:ext>
            </a:extLst>
          </p:cNvPr>
          <p:cNvSpPr>
            <a:spLocks noGrp="1"/>
          </p:cNvSpPr>
          <p:nvPr>
            <p:ph type="sldNum" sz="quarter" idx="12"/>
          </p:nvPr>
        </p:nvSpPr>
        <p:spPr/>
        <p:txBody>
          <a:bodyPr/>
          <a:lstStyle/>
          <a:p>
            <a:pPr>
              <a:defRPr/>
            </a:pPr>
            <a:fld id="{A573A78C-1EED-4C04-90C2-91E6CD2A3AE9}" type="slidenum">
              <a:rPr lang="en-US" smtClean="0"/>
              <a:pPr>
                <a:defRPr/>
              </a:pPr>
              <a:t>56</a:t>
            </a:fld>
            <a:endParaRPr lang="en-US"/>
          </a:p>
        </p:txBody>
      </p:sp>
    </p:spTree>
    <p:extLst>
      <p:ext uri="{BB962C8B-B14F-4D97-AF65-F5344CB8AC3E}">
        <p14:creationId xmlns:p14="http://schemas.microsoft.com/office/powerpoint/2010/main" val="2368617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484" y="533400"/>
            <a:ext cx="8802344" cy="960438"/>
          </a:xfrm>
        </p:spPr>
        <p:txBody>
          <a:bodyPr/>
          <a:lstStyle/>
          <a:p>
            <a:r>
              <a:rPr lang="en-US" sz="3600" b="1" i="1" dirty="0"/>
              <a:t>I want to help you exceed all of your performance expectations!</a:t>
            </a:r>
            <a:br>
              <a:rPr lang="en-US" sz="4000" b="1" dirty="0"/>
            </a:br>
            <a:endParaRPr lang="en-US" sz="3600" b="1" dirty="0"/>
          </a:p>
        </p:txBody>
      </p:sp>
      <p:sp>
        <p:nvSpPr>
          <p:cNvPr id="6" name="TextBox 5">
            <a:extLst>
              <a:ext uri="{FF2B5EF4-FFF2-40B4-BE49-F238E27FC236}">
                <a16:creationId xmlns:a16="http://schemas.microsoft.com/office/drawing/2014/main" id="{92A75AB6-F688-4B3F-93A3-C67C46EC081F}"/>
              </a:ext>
            </a:extLst>
          </p:cNvPr>
          <p:cNvSpPr txBox="1"/>
          <p:nvPr/>
        </p:nvSpPr>
        <p:spPr>
          <a:xfrm>
            <a:off x="457200" y="1493838"/>
            <a:ext cx="7581900" cy="3816429"/>
          </a:xfrm>
          <a:prstGeom prst="rect">
            <a:avLst/>
          </a:prstGeom>
          <a:noFill/>
        </p:spPr>
        <p:txBody>
          <a:bodyPr wrap="square">
            <a:spAutoFit/>
          </a:bodyPr>
          <a:lstStyle/>
          <a:p>
            <a:pPr lvl="1" algn="ctr"/>
            <a:endParaRPr lang="en-US" sz="2800" i="1">
              <a:hlinkClick r:id="rId2">
                <a:extLst>
                  <a:ext uri="{A12FA001-AC4F-418D-AE19-62706E023703}">
                    <ahyp:hlinkClr xmlns:ahyp="http://schemas.microsoft.com/office/drawing/2018/hyperlinkcolor" val="tx"/>
                  </a:ext>
                </a:extLst>
              </a:hlinkClick>
            </a:endParaRPr>
          </a:p>
          <a:p>
            <a:pPr lvl="1"/>
            <a:r>
              <a:rPr lang="en-US" sz="2800"/>
              <a:t>Send me an email with feedback, and I will send you:</a:t>
            </a:r>
          </a:p>
          <a:p>
            <a:pPr marL="1257300" lvl="2" indent="-342900">
              <a:buFont typeface="Arial" panose="020B0604020202020204" pitchFamily="34" charset="0"/>
              <a:buChar char="•"/>
            </a:pPr>
            <a:r>
              <a:rPr lang="en-US" sz="2800"/>
              <a:t>This deck</a:t>
            </a:r>
          </a:p>
          <a:p>
            <a:pPr marL="1257300" lvl="2" indent="-342900">
              <a:buFont typeface="Arial" panose="020B0604020202020204" pitchFamily="34" charset="0"/>
              <a:buChar char="•"/>
            </a:pPr>
            <a:r>
              <a:rPr lang="en-US" sz="2800" i="1"/>
              <a:t>A Hack your habits </a:t>
            </a:r>
            <a:r>
              <a:rPr lang="en-US" sz="2800"/>
              <a:t>worksheet</a:t>
            </a:r>
          </a:p>
          <a:p>
            <a:pPr marL="1257300" lvl="2" indent="-342900">
              <a:buFont typeface="Arial" panose="020B0604020202020204" pitchFamily="34" charset="0"/>
              <a:buChar char="•"/>
            </a:pPr>
            <a:r>
              <a:rPr lang="en-US" sz="2800"/>
              <a:t>Information on how you can transform your personal and work life using Applied Neuroplasticity</a:t>
            </a:r>
            <a:endParaRPr lang="en-US" sz="2800" i="1"/>
          </a:p>
          <a:p>
            <a:pPr lvl="1"/>
            <a:endParaRPr lang="en-US" dirty="0"/>
          </a:p>
        </p:txBody>
      </p:sp>
      <p:sp>
        <p:nvSpPr>
          <p:cNvPr id="8" name="Footer Placeholder 4">
            <a:extLst>
              <a:ext uri="{FF2B5EF4-FFF2-40B4-BE49-F238E27FC236}">
                <a16:creationId xmlns:a16="http://schemas.microsoft.com/office/drawing/2014/main" id="{E328EDEA-DDCF-4B3E-A5A7-DDACA99A9DE7}"/>
              </a:ext>
            </a:extLst>
          </p:cNvPr>
          <p:cNvSpPr>
            <a:spLocks noGrp="1"/>
          </p:cNvSpPr>
          <p:nvPr>
            <p:ph type="ftr" sz="quarter" idx="11"/>
          </p:nvPr>
        </p:nvSpPr>
        <p:spPr>
          <a:xfrm>
            <a:off x="2667000" y="6356350"/>
            <a:ext cx="3733800" cy="365125"/>
          </a:xfrm>
        </p:spPr>
        <p:txBody>
          <a:bodyPr/>
          <a:lstStyle/>
          <a:p>
            <a:pPr>
              <a:defRPr/>
            </a:pPr>
            <a:r>
              <a:rPr lang="en-US" dirty="0">
                <a:solidFill>
                  <a:schemeClr val="tx1"/>
                </a:solidFill>
              </a:rPr>
              <a:t>john@combatbraintraining.com  847-791-1825   www.combatbraintraining.com </a:t>
            </a:r>
          </a:p>
        </p:txBody>
      </p:sp>
      <p:sp>
        <p:nvSpPr>
          <p:cNvPr id="7" name="TextBox 6">
            <a:extLst>
              <a:ext uri="{FF2B5EF4-FFF2-40B4-BE49-F238E27FC236}">
                <a16:creationId xmlns:a16="http://schemas.microsoft.com/office/drawing/2014/main" id="{F8DFF2ED-5DA1-460B-B6A0-38A5E8A83071}"/>
              </a:ext>
            </a:extLst>
          </p:cNvPr>
          <p:cNvSpPr txBox="1"/>
          <p:nvPr/>
        </p:nvSpPr>
        <p:spPr>
          <a:xfrm>
            <a:off x="1213658" y="5079434"/>
            <a:ext cx="5907916" cy="461665"/>
          </a:xfrm>
          <a:prstGeom prst="rect">
            <a:avLst/>
          </a:prstGeom>
          <a:noFill/>
        </p:spPr>
        <p:txBody>
          <a:bodyPr wrap="square">
            <a:spAutoFit/>
          </a:bodyPr>
          <a:lstStyle/>
          <a:p>
            <a:pPr lvl="1" algn="ctr"/>
            <a:r>
              <a:rPr lang="en-US" sz="2400" i="1" dirty="0">
                <a:hlinkClick r:id="rId2">
                  <a:extLst>
                    <a:ext uri="{A12FA001-AC4F-418D-AE19-62706E023703}">
                      <ahyp:hlinkClr xmlns:ahyp="http://schemas.microsoft.com/office/drawing/2018/hyperlinkcolor" val="tx"/>
                    </a:ext>
                  </a:extLst>
                </a:hlinkClick>
              </a:rPr>
              <a:t>john@combatbraintraining.com</a:t>
            </a:r>
            <a:endParaRPr lang="en-US" sz="2400" i="1" dirty="0"/>
          </a:p>
        </p:txBody>
      </p:sp>
    </p:spTree>
    <p:extLst>
      <p:ext uri="{BB962C8B-B14F-4D97-AF65-F5344CB8AC3E}">
        <p14:creationId xmlns:p14="http://schemas.microsoft.com/office/powerpoint/2010/main" val="101978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484" y="533400"/>
            <a:ext cx="8802344" cy="960438"/>
          </a:xfrm>
        </p:spPr>
        <p:txBody>
          <a:bodyPr/>
          <a:lstStyle/>
          <a:p>
            <a:r>
              <a:rPr lang="en-US" sz="3200" b="1" i="1" dirty="0"/>
              <a:t>Bonus</a:t>
            </a:r>
            <a:br>
              <a:rPr lang="en-US" sz="4000" b="1" dirty="0"/>
            </a:br>
            <a:endParaRPr lang="en-US" sz="3600" b="1" dirty="0"/>
          </a:p>
        </p:txBody>
      </p:sp>
      <p:sp>
        <p:nvSpPr>
          <p:cNvPr id="6" name="TextBox 5">
            <a:extLst>
              <a:ext uri="{FF2B5EF4-FFF2-40B4-BE49-F238E27FC236}">
                <a16:creationId xmlns:a16="http://schemas.microsoft.com/office/drawing/2014/main" id="{92A75AB6-F688-4B3F-93A3-C67C46EC081F}"/>
              </a:ext>
            </a:extLst>
          </p:cNvPr>
          <p:cNvSpPr txBox="1"/>
          <p:nvPr/>
        </p:nvSpPr>
        <p:spPr>
          <a:xfrm>
            <a:off x="228600" y="1248004"/>
            <a:ext cx="7277100" cy="1661993"/>
          </a:xfrm>
          <a:prstGeom prst="rect">
            <a:avLst/>
          </a:prstGeom>
          <a:noFill/>
        </p:spPr>
        <p:txBody>
          <a:bodyPr wrap="square">
            <a:spAutoFit/>
          </a:bodyPr>
          <a:lstStyle/>
          <a:p>
            <a:pPr lvl="1" algn="ctr"/>
            <a:r>
              <a:rPr lang="en-US" sz="2800" b="1" dirty="0"/>
              <a:t>QR Code list</a:t>
            </a:r>
          </a:p>
          <a:p>
            <a:pPr lvl="1"/>
            <a:endParaRPr lang="en-US" sz="1600" i="1" dirty="0"/>
          </a:p>
          <a:p>
            <a:pPr lvl="1"/>
            <a:endParaRPr lang="en-US" sz="2000" i="1" dirty="0"/>
          </a:p>
          <a:p>
            <a:pPr lvl="1"/>
            <a:r>
              <a:rPr lang="en-US" sz="2000" i="1" dirty="0"/>
              <a:t>A link to schedule a free 30 minute consult:</a:t>
            </a:r>
          </a:p>
          <a:p>
            <a:pPr lvl="1"/>
            <a:endParaRPr lang="en-US" dirty="0"/>
          </a:p>
        </p:txBody>
      </p:sp>
      <p:sp>
        <p:nvSpPr>
          <p:cNvPr id="8" name="Footer Placeholder 4">
            <a:extLst>
              <a:ext uri="{FF2B5EF4-FFF2-40B4-BE49-F238E27FC236}">
                <a16:creationId xmlns:a16="http://schemas.microsoft.com/office/drawing/2014/main" id="{E328EDEA-DDCF-4B3E-A5A7-DDACA99A9DE7}"/>
              </a:ext>
            </a:extLst>
          </p:cNvPr>
          <p:cNvSpPr>
            <a:spLocks noGrp="1"/>
          </p:cNvSpPr>
          <p:nvPr>
            <p:ph type="ftr" sz="quarter" idx="11"/>
          </p:nvPr>
        </p:nvSpPr>
        <p:spPr>
          <a:xfrm>
            <a:off x="2667000" y="6356350"/>
            <a:ext cx="3733800" cy="365125"/>
          </a:xfrm>
        </p:spPr>
        <p:txBody>
          <a:bodyPr/>
          <a:lstStyle/>
          <a:p>
            <a:pPr>
              <a:defRPr/>
            </a:pPr>
            <a:r>
              <a:rPr lang="en-US" dirty="0">
                <a:solidFill>
                  <a:schemeClr val="tx1"/>
                </a:solidFill>
              </a:rPr>
              <a:t>john@combatbraintraining.com  847-791-1825   www.combatbraintraining.com </a:t>
            </a:r>
          </a:p>
        </p:txBody>
      </p:sp>
      <p:pic>
        <p:nvPicPr>
          <p:cNvPr id="10" name="Picture 9">
            <a:extLst>
              <a:ext uri="{FF2B5EF4-FFF2-40B4-BE49-F238E27FC236}">
                <a16:creationId xmlns:a16="http://schemas.microsoft.com/office/drawing/2014/main" id="{2C0245E8-B4B3-4CE5-BC3D-C2CDA782947C}"/>
              </a:ext>
            </a:extLst>
          </p:cNvPr>
          <p:cNvPicPr>
            <a:picLocks noChangeAspect="1"/>
          </p:cNvPicPr>
          <p:nvPr/>
        </p:nvPicPr>
        <p:blipFill>
          <a:blip r:embed="rId2"/>
          <a:stretch>
            <a:fillRect/>
          </a:stretch>
        </p:blipFill>
        <p:spPr>
          <a:xfrm>
            <a:off x="5867400" y="1963155"/>
            <a:ext cx="918858" cy="924637"/>
          </a:xfrm>
          <a:prstGeom prst="rect">
            <a:avLst/>
          </a:prstGeom>
        </p:spPr>
      </p:pic>
      <p:sp>
        <p:nvSpPr>
          <p:cNvPr id="12" name="TextBox 11">
            <a:extLst>
              <a:ext uri="{FF2B5EF4-FFF2-40B4-BE49-F238E27FC236}">
                <a16:creationId xmlns:a16="http://schemas.microsoft.com/office/drawing/2014/main" id="{04CF5DC7-C16F-496C-A0CF-24303CDE8F2C}"/>
              </a:ext>
            </a:extLst>
          </p:cNvPr>
          <p:cNvSpPr txBox="1"/>
          <p:nvPr/>
        </p:nvSpPr>
        <p:spPr>
          <a:xfrm>
            <a:off x="228600" y="3521381"/>
            <a:ext cx="5451182" cy="923330"/>
          </a:xfrm>
          <a:prstGeom prst="rect">
            <a:avLst/>
          </a:prstGeom>
          <a:noFill/>
        </p:spPr>
        <p:txBody>
          <a:bodyPr wrap="square">
            <a:spAutoFit/>
          </a:bodyPr>
          <a:lstStyle/>
          <a:p>
            <a:pPr lvl="1"/>
            <a:r>
              <a:rPr lang="en-US" sz="1800" i="1" dirty="0"/>
              <a:t>A  sneak peek at this year's 5</a:t>
            </a:r>
            <a:r>
              <a:rPr lang="en-US" sz="1800" i="1" baseline="30000" dirty="0"/>
              <a:t>th</a:t>
            </a:r>
            <a:r>
              <a:rPr lang="en-US" sz="1800" i="1" dirty="0"/>
              <a:t> Edition of Brilliant Breakthroughs app:</a:t>
            </a:r>
          </a:p>
          <a:p>
            <a:pPr lvl="1" algn="ctr"/>
            <a:endParaRPr lang="en-US" sz="1800" i="1" dirty="0"/>
          </a:p>
        </p:txBody>
      </p:sp>
      <p:pic>
        <p:nvPicPr>
          <p:cNvPr id="13" name="Picture 12">
            <a:extLst>
              <a:ext uri="{FF2B5EF4-FFF2-40B4-BE49-F238E27FC236}">
                <a16:creationId xmlns:a16="http://schemas.microsoft.com/office/drawing/2014/main" id="{EB3FB170-7D3F-44ED-B8DD-57420E808021}"/>
              </a:ext>
            </a:extLst>
          </p:cNvPr>
          <p:cNvPicPr>
            <a:picLocks noChangeAspect="1"/>
          </p:cNvPicPr>
          <p:nvPr/>
        </p:nvPicPr>
        <p:blipFill>
          <a:blip r:embed="rId3"/>
          <a:stretch>
            <a:fillRect/>
          </a:stretch>
        </p:blipFill>
        <p:spPr>
          <a:xfrm>
            <a:off x="5844309" y="3300311"/>
            <a:ext cx="918857" cy="902737"/>
          </a:xfrm>
          <a:prstGeom prst="rect">
            <a:avLst/>
          </a:prstGeom>
        </p:spPr>
      </p:pic>
      <p:sp>
        <p:nvSpPr>
          <p:cNvPr id="15" name="TextBox 14">
            <a:extLst>
              <a:ext uri="{FF2B5EF4-FFF2-40B4-BE49-F238E27FC236}">
                <a16:creationId xmlns:a16="http://schemas.microsoft.com/office/drawing/2014/main" id="{C33391CB-62B3-422B-8547-5AC424FB35FF}"/>
              </a:ext>
            </a:extLst>
          </p:cNvPr>
          <p:cNvSpPr txBox="1"/>
          <p:nvPr/>
        </p:nvSpPr>
        <p:spPr>
          <a:xfrm>
            <a:off x="593667" y="5030695"/>
            <a:ext cx="5046860" cy="646331"/>
          </a:xfrm>
          <a:prstGeom prst="rect">
            <a:avLst/>
          </a:prstGeom>
          <a:noFill/>
        </p:spPr>
        <p:txBody>
          <a:bodyPr wrap="square">
            <a:spAutoFit/>
          </a:bodyPr>
          <a:lstStyle/>
          <a:p>
            <a:r>
              <a:rPr lang="en-US" sz="1800" i="1" dirty="0"/>
              <a:t>A bonus 100 Do’s and Don’ts from Amazon #1 Best Selling Business Authors</a:t>
            </a:r>
            <a:endParaRPr lang="en-US" dirty="0"/>
          </a:p>
        </p:txBody>
      </p:sp>
      <p:pic>
        <p:nvPicPr>
          <p:cNvPr id="19" name="Picture 18">
            <a:extLst>
              <a:ext uri="{FF2B5EF4-FFF2-40B4-BE49-F238E27FC236}">
                <a16:creationId xmlns:a16="http://schemas.microsoft.com/office/drawing/2014/main" id="{46CC3D84-1E1A-44B0-800E-C8261BAF7C39}"/>
              </a:ext>
            </a:extLst>
          </p:cNvPr>
          <p:cNvPicPr>
            <a:picLocks noChangeAspect="1"/>
          </p:cNvPicPr>
          <p:nvPr/>
        </p:nvPicPr>
        <p:blipFill>
          <a:blip r:embed="rId4"/>
          <a:stretch>
            <a:fillRect/>
          </a:stretch>
        </p:blipFill>
        <p:spPr>
          <a:xfrm>
            <a:off x="5844309" y="4686666"/>
            <a:ext cx="941949" cy="960540"/>
          </a:xfrm>
          <a:prstGeom prst="rect">
            <a:avLst/>
          </a:prstGeom>
        </p:spPr>
      </p:pic>
    </p:spTree>
    <p:extLst>
      <p:ext uri="{BB962C8B-B14F-4D97-AF65-F5344CB8AC3E}">
        <p14:creationId xmlns:p14="http://schemas.microsoft.com/office/powerpoint/2010/main" val="205959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819400"/>
            <a:ext cx="8229600" cy="960438"/>
          </a:xfrm>
        </p:spPr>
        <p:txBody>
          <a:bodyPr/>
          <a:lstStyle/>
          <a:p>
            <a:r>
              <a:rPr lang="en-US" sz="4800" b="1" dirty="0"/>
              <a:t>Quick Cognitude hacking exercise</a:t>
            </a:r>
            <a:br>
              <a:rPr lang="en-US" b="1" dirty="0"/>
            </a:br>
            <a:br>
              <a:rPr lang="en-US" b="1" dirty="0"/>
            </a:br>
            <a:br>
              <a:rPr lang="en-US" b="1" dirty="0"/>
            </a:br>
            <a:endParaRPr lang="en-US" b="1" dirty="0"/>
          </a:p>
        </p:txBody>
      </p:sp>
      <p:sp>
        <p:nvSpPr>
          <p:cNvPr id="7" name="Footer Placeholder 2">
            <a:extLst>
              <a:ext uri="{FF2B5EF4-FFF2-40B4-BE49-F238E27FC236}">
                <a16:creationId xmlns:a16="http://schemas.microsoft.com/office/drawing/2014/main" id="{214EAC0D-3C01-481E-8F42-52576C9F35BE}"/>
              </a:ext>
            </a:extLst>
          </p:cNvPr>
          <p:cNvSpPr>
            <a:spLocks noGrp="1"/>
          </p:cNvSpPr>
          <p:nvPr>
            <p:ph type="ftr" sz="quarter" idx="11"/>
          </p:nvPr>
        </p:nvSpPr>
        <p:spPr>
          <a:xfrm>
            <a:off x="3038621" y="6203853"/>
            <a:ext cx="3137095" cy="445038"/>
          </a:xfrm>
        </p:spPr>
        <p:txBody>
          <a:bodyPr/>
          <a:lstStyle/>
          <a:p>
            <a:pPr>
              <a:defRPr/>
            </a:pPr>
            <a:r>
              <a:rPr lang="en-US" dirty="0"/>
              <a:t>©John Kennedy, john@combatbraintraining.com  847-791-1825   www.mentalperformanceinstitute.org</a:t>
            </a:r>
          </a:p>
        </p:txBody>
      </p:sp>
      <p:pic>
        <p:nvPicPr>
          <p:cNvPr id="3" name="Picture 2" descr="A picture containing drawing&#10;&#10;Description automatically generated">
            <a:extLst>
              <a:ext uri="{FF2B5EF4-FFF2-40B4-BE49-F238E27FC236}">
                <a16:creationId xmlns:a16="http://schemas.microsoft.com/office/drawing/2014/main" id="{05F78079-1E6C-4EEF-BFA5-DAE708B67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980" y="3328600"/>
            <a:ext cx="2238375" cy="2371160"/>
          </a:xfrm>
          <a:prstGeom prst="rect">
            <a:avLst/>
          </a:prstGeom>
        </p:spPr>
      </p:pic>
    </p:spTree>
    <p:extLst>
      <p:ext uri="{BB962C8B-B14F-4D97-AF65-F5344CB8AC3E}">
        <p14:creationId xmlns:p14="http://schemas.microsoft.com/office/powerpoint/2010/main" val="65810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BDB7EF-1506-4C1F-B6BB-36DFDF20A561}"/>
              </a:ext>
            </a:extLst>
          </p:cNvPr>
          <p:cNvSpPr>
            <a:spLocks noGrp="1"/>
          </p:cNvSpPr>
          <p:nvPr>
            <p:ph type="ftr" sz="quarter" idx="11"/>
          </p:nvPr>
        </p:nvSpPr>
        <p:spPr/>
        <p:txBody>
          <a:bodyPr/>
          <a:lstStyle/>
          <a:p>
            <a:pPr>
              <a:defRPr/>
            </a:pPr>
            <a:r>
              <a:rPr lang="en-US"/>
              <a:t>john@combatbraintraining.com  847-791-1825   www.combatbraintraining.com </a:t>
            </a:r>
          </a:p>
        </p:txBody>
      </p:sp>
      <p:sp>
        <p:nvSpPr>
          <p:cNvPr id="6" name="Slide Number Placeholder 5">
            <a:extLst>
              <a:ext uri="{FF2B5EF4-FFF2-40B4-BE49-F238E27FC236}">
                <a16:creationId xmlns:a16="http://schemas.microsoft.com/office/drawing/2014/main" id="{EAE624B2-EBEF-4590-BC94-72DC69D23F4B}"/>
              </a:ext>
            </a:extLst>
          </p:cNvPr>
          <p:cNvSpPr>
            <a:spLocks noGrp="1"/>
          </p:cNvSpPr>
          <p:nvPr>
            <p:ph type="sldNum" sz="quarter" idx="12"/>
          </p:nvPr>
        </p:nvSpPr>
        <p:spPr/>
        <p:txBody>
          <a:bodyPr/>
          <a:lstStyle/>
          <a:p>
            <a:pPr>
              <a:defRPr/>
            </a:pPr>
            <a:fld id="{A573A78C-1EED-4C04-90C2-91E6CD2A3AE9}" type="slidenum">
              <a:rPr lang="en-US" smtClean="0"/>
              <a:pPr>
                <a:defRPr/>
              </a:pPr>
              <a:t>6</a:t>
            </a:fld>
            <a:endParaRPr lang="en-US"/>
          </a:p>
        </p:txBody>
      </p:sp>
      <p:sp>
        <p:nvSpPr>
          <p:cNvPr id="9" name="TextBox 8">
            <a:extLst>
              <a:ext uri="{FF2B5EF4-FFF2-40B4-BE49-F238E27FC236}">
                <a16:creationId xmlns:a16="http://schemas.microsoft.com/office/drawing/2014/main" id="{2A5F5C2A-FD38-4E3F-AD2E-108F725AFF50}"/>
              </a:ext>
            </a:extLst>
          </p:cNvPr>
          <p:cNvSpPr txBox="1"/>
          <p:nvPr/>
        </p:nvSpPr>
        <p:spPr>
          <a:xfrm>
            <a:off x="1714500" y="422989"/>
            <a:ext cx="5715000" cy="1107996"/>
          </a:xfrm>
          <a:prstGeom prst="rect">
            <a:avLst/>
          </a:prstGeom>
          <a:noFill/>
        </p:spPr>
        <p:txBody>
          <a:bodyPr wrap="square" rtlCol="0">
            <a:spAutoFit/>
          </a:bodyPr>
          <a:lstStyle/>
          <a:p>
            <a:pPr algn="ctr"/>
            <a:r>
              <a:rPr lang="en-US" sz="6600" b="1" dirty="0"/>
              <a:t>P = Process</a:t>
            </a:r>
          </a:p>
        </p:txBody>
      </p:sp>
      <p:pic>
        <p:nvPicPr>
          <p:cNvPr id="2" name="Picture 2" descr="Understanding Manufacturing Process Controls in Your Factory ...">
            <a:extLst>
              <a:ext uri="{FF2B5EF4-FFF2-40B4-BE49-F238E27FC236}">
                <a16:creationId xmlns:a16="http://schemas.microsoft.com/office/drawing/2014/main" id="{A0B32078-8050-4703-BD91-6D9A91481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30985"/>
            <a:ext cx="6553200" cy="28803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931B7D8-3570-4422-8959-6D1DEFE694FD}"/>
              </a:ext>
            </a:extLst>
          </p:cNvPr>
          <p:cNvSpPr txBox="1"/>
          <p:nvPr/>
        </p:nvSpPr>
        <p:spPr>
          <a:xfrm>
            <a:off x="1371600" y="4745950"/>
            <a:ext cx="6553200" cy="646331"/>
          </a:xfrm>
          <a:prstGeom prst="rect">
            <a:avLst/>
          </a:prstGeom>
          <a:noFill/>
        </p:spPr>
        <p:txBody>
          <a:bodyPr wrap="square">
            <a:spAutoFit/>
          </a:bodyPr>
          <a:lstStyle/>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If you can't describe what you are doing as a process, you don't know what you are doing.”</a:t>
            </a:r>
            <a:r>
              <a:rPr lang="en-US" b="1" i="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 Edwards Deming</a:t>
            </a:r>
            <a:endParaRPr lang="en-US" dirty="0"/>
          </a:p>
        </p:txBody>
      </p:sp>
    </p:spTree>
    <p:extLst>
      <p:ext uri="{BB962C8B-B14F-4D97-AF65-F5344CB8AC3E}">
        <p14:creationId xmlns:p14="http://schemas.microsoft.com/office/powerpoint/2010/main" val="3392596164"/>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48000" y="6454775"/>
            <a:ext cx="3124200" cy="365125"/>
          </a:xfrm>
        </p:spPr>
        <p:txBody>
          <a:bodyPr/>
          <a:lstStyle/>
          <a:p>
            <a:pPr>
              <a:defRPr/>
            </a:pPr>
            <a:r>
              <a:rPr lang="en-US" dirty="0"/>
              <a:t>john@combatbraintraining.com  847-791-1825   www.combatbraintraining.com </a:t>
            </a:r>
          </a:p>
        </p:txBody>
      </p:sp>
      <p:sp>
        <p:nvSpPr>
          <p:cNvPr id="5" name="Slide Number Placeholder 4"/>
          <p:cNvSpPr>
            <a:spLocks noGrp="1"/>
          </p:cNvSpPr>
          <p:nvPr>
            <p:ph type="sldNum" sz="quarter" idx="12"/>
          </p:nvPr>
        </p:nvSpPr>
        <p:spPr/>
        <p:txBody>
          <a:bodyPr/>
          <a:lstStyle/>
          <a:p>
            <a:pPr>
              <a:defRPr/>
            </a:pPr>
            <a:fld id="{0872345C-FCD8-48E8-B03C-F6D079A13A49}" type="slidenum">
              <a:rPr lang="en-US" smtClean="0"/>
              <a:pPr>
                <a:defRPr/>
              </a:pPr>
              <a:t>60</a:t>
            </a:fld>
            <a:endParaRPr lang="en-US"/>
          </a:p>
        </p:txBody>
      </p:sp>
      <p:pic>
        <p:nvPicPr>
          <p:cNvPr id="8" name="Picture 7">
            <a:extLst>
              <a:ext uri="{FF2B5EF4-FFF2-40B4-BE49-F238E27FC236}">
                <a16:creationId xmlns:a16="http://schemas.microsoft.com/office/drawing/2014/main" id="{69A19974-7E85-45C6-A582-8F49C9A778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48295" y="0"/>
            <a:ext cx="5247409" cy="6858000"/>
          </a:xfrm>
          <a:prstGeom prst="rect">
            <a:avLst/>
          </a:prstGeom>
        </p:spPr>
      </p:pic>
    </p:spTree>
    <p:extLst>
      <p:ext uri="{BB962C8B-B14F-4D97-AF65-F5344CB8AC3E}">
        <p14:creationId xmlns:p14="http://schemas.microsoft.com/office/powerpoint/2010/main" val="5264381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48000" y="6454775"/>
            <a:ext cx="3124200" cy="365125"/>
          </a:xfrm>
        </p:spPr>
        <p:txBody>
          <a:bodyPr/>
          <a:lstStyle/>
          <a:p>
            <a:pPr>
              <a:defRPr/>
            </a:pPr>
            <a:r>
              <a:rPr lang="en-US" dirty="0"/>
              <a:t>john@combatbraintraining.com  847-791-1825   www.combatbraintraining.com </a:t>
            </a:r>
          </a:p>
        </p:txBody>
      </p:sp>
      <p:sp>
        <p:nvSpPr>
          <p:cNvPr id="5" name="Slide Number Placeholder 4"/>
          <p:cNvSpPr>
            <a:spLocks noGrp="1"/>
          </p:cNvSpPr>
          <p:nvPr>
            <p:ph type="sldNum" sz="quarter" idx="12"/>
          </p:nvPr>
        </p:nvSpPr>
        <p:spPr/>
        <p:txBody>
          <a:bodyPr/>
          <a:lstStyle/>
          <a:p>
            <a:pPr>
              <a:defRPr/>
            </a:pPr>
            <a:fld id="{0872345C-FCD8-48E8-B03C-F6D079A13A49}" type="slidenum">
              <a:rPr lang="en-US" smtClean="0"/>
              <a:pPr>
                <a:defRPr/>
              </a:pPr>
              <a:t>61</a:t>
            </a:fld>
            <a:endParaRPr lang="en-US"/>
          </a:p>
        </p:txBody>
      </p:sp>
      <p:pic>
        <p:nvPicPr>
          <p:cNvPr id="6" name="Picture 5" descr="A picture containing drawing&#10;&#10;Description automatically generated">
            <a:extLst>
              <a:ext uri="{FF2B5EF4-FFF2-40B4-BE49-F238E27FC236}">
                <a16:creationId xmlns:a16="http://schemas.microsoft.com/office/drawing/2014/main" id="{F1150599-6431-426A-B982-F139F715E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850" y="671512"/>
            <a:ext cx="2724150" cy="5514975"/>
          </a:xfrm>
          <a:prstGeom prst="rect">
            <a:avLst/>
          </a:prstGeom>
        </p:spPr>
      </p:pic>
      <p:sp>
        <p:nvSpPr>
          <p:cNvPr id="7" name="TextBox 6">
            <a:extLst>
              <a:ext uri="{FF2B5EF4-FFF2-40B4-BE49-F238E27FC236}">
                <a16:creationId xmlns:a16="http://schemas.microsoft.com/office/drawing/2014/main" id="{426AA40B-3A13-40AF-9C02-A68858EA256B}"/>
              </a:ext>
            </a:extLst>
          </p:cNvPr>
          <p:cNvSpPr txBox="1"/>
          <p:nvPr/>
        </p:nvSpPr>
        <p:spPr>
          <a:xfrm>
            <a:off x="1066800" y="1166841"/>
            <a:ext cx="2438400" cy="4524315"/>
          </a:xfrm>
          <a:prstGeom prst="rect">
            <a:avLst/>
          </a:prstGeom>
          <a:noFill/>
        </p:spPr>
        <p:txBody>
          <a:bodyPr wrap="square" rtlCol="0">
            <a:spAutoFit/>
          </a:bodyPr>
          <a:lstStyle/>
          <a:p>
            <a:pPr algn="ctr"/>
            <a:r>
              <a:rPr lang="en-US" sz="4800" b="1" i="1" dirty="0"/>
              <a:t>Lets make thinking a Zombie System!</a:t>
            </a:r>
          </a:p>
        </p:txBody>
      </p:sp>
    </p:spTree>
    <p:extLst>
      <p:ext uri="{BB962C8B-B14F-4D97-AF65-F5344CB8AC3E}">
        <p14:creationId xmlns:p14="http://schemas.microsoft.com/office/powerpoint/2010/main" val="3793312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48000" y="6454775"/>
            <a:ext cx="3124200" cy="365125"/>
          </a:xfrm>
        </p:spPr>
        <p:txBody>
          <a:bodyPr/>
          <a:lstStyle/>
          <a:p>
            <a:pPr>
              <a:defRPr/>
            </a:pPr>
            <a:r>
              <a:rPr lang="en-US" dirty="0"/>
              <a:t>john@combatbraintraining.com  847-791-1825   www.combatbraintraining.com </a:t>
            </a:r>
          </a:p>
        </p:txBody>
      </p:sp>
      <p:sp>
        <p:nvSpPr>
          <p:cNvPr id="5" name="Slide Number Placeholder 4"/>
          <p:cNvSpPr>
            <a:spLocks noGrp="1"/>
          </p:cNvSpPr>
          <p:nvPr>
            <p:ph type="sldNum" sz="quarter" idx="12"/>
          </p:nvPr>
        </p:nvSpPr>
        <p:spPr/>
        <p:txBody>
          <a:bodyPr/>
          <a:lstStyle/>
          <a:p>
            <a:pPr>
              <a:defRPr/>
            </a:pPr>
            <a:fld id="{0872345C-FCD8-48E8-B03C-F6D079A13A49}" type="slidenum">
              <a:rPr lang="en-US" smtClean="0"/>
              <a:pPr>
                <a:defRPr/>
              </a:pPr>
              <a:t>62</a:t>
            </a:fld>
            <a:endParaRPr lang="en-US"/>
          </a:p>
        </p:txBody>
      </p:sp>
      <p:pic>
        <p:nvPicPr>
          <p:cNvPr id="8" name="Picture 7">
            <a:extLst>
              <a:ext uri="{FF2B5EF4-FFF2-40B4-BE49-F238E27FC236}">
                <a16:creationId xmlns:a16="http://schemas.microsoft.com/office/drawing/2014/main" id="{69A19974-7E85-45C6-A582-8F49C9A778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48295" y="0"/>
            <a:ext cx="5247409" cy="6858000"/>
          </a:xfrm>
          <a:prstGeom prst="rect">
            <a:avLst/>
          </a:prstGeom>
        </p:spPr>
      </p:pic>
      <p:cxnSp>
        <p:nvCxnSpPr>
          <p:cNvPr id="4" name="Straight Connector 3">
            <a:extLst>
              <a:ext uri="{FF2B5EF4-FFF2-40B4-BE49-F238E27FC236}">
                <a16:creationId xmlns:a16="http://schemas.microsoft.com/office/drawing/2014/main" id="{602DB189-6E72-4473-8C01-80C2D9BF786E}"/>
              </a:ext>
            </a:extLst>
          </p:cNvPr>
          <p:cNvCxnSpPr/>
          <p:nvPr/>
        </p:nvCxnSpPr>
        <p:spPr>
          <a:xfrm>
            <a:off x="4572000" y="838200"/>
            <a:ext cx="0" cy="5257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89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214EAC0D-3C01-481E-8F42-52576C9F35BE}"/>
              </a:ext>
            </a:extLst>
          </p:cNvPr>
          <p:cNvSpPr>
            <a:spLocks noGrp="1"/>
          </p:cNvSpPr>
          <p:nvPr>
            <p:ph type="ftr" sz="quarter" idx="11"/>
          </p:nvPr>
        </p:nvSpPr>
        <p:spPr>
          <a:xfrm>
            <a:off x="3038621" y="6203853"/>
            <a:ext cx="3137095" cy="445038"/>
          </a:xfrm>
        </p:spPr>
        <p:txBody>
          <a:bodyPr/>
          <a:lstStyle/>
          <a:p>
            <a:pPr>
              <a:defRPr/>
            </a:pPr>
            <a:r>
              <a:rPr lang="en-US" dirty="0"/>
              <a:t>©John Kennedy, john@combatbraintraining.com  847-791-1825   www.mentalperformanceinstitute.org</a:t>
            </a:r>
          </a:p>
        </p:txBody>
      </p:sp>
      <p:pic>
        <p:nvPicPr>
          <p:cNvPr id="13" name="Picture 12" descr="A close up of text on a black background&#10;&#10;Description automatically generated">
            <a:extLst>
              <a:ext uri="{FF2B5EF4-FFF2-40B4-BE49-F238E27FC236}">
                <a16:creationId xmlns:a16="http://schemas.microsoft.com/office/drawing/2014/main" id="{35EA6D61-0A08-4B71-AAA3-DE79EC3EC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742852"/>
            <a:ext cx="3427827" cy="3090932"/>
          </a:xfrm>
          <a:prstGeom prst="rect">
            <a:avLst/>
          </a:prstGeom>
        </p:spPr>
      </p:pic>
      <p:sp>
        <p:nvSpPr>
          <p:cNvPr id="5" name="TextBox 4">
            <a:extLst>
              <a:ext uri="{FF2B5EF4-FFF2-40B4-BE49-F238E27FC236}">
                <a16:creationId xmlns:a16="http://schemas.microsoft.com/office/drawing/2014/main" id="{BD304B41-88C0-4CA3-AD8B-39A1864C74C8}"/>
              </a:ext>
            </a:extLst>
          </p:cNvPr>
          <p:cNvSpPr txBox="1"/>
          <p:nvPr/>
        </p:nvSpPr>
        <p:spPr>
          <a:xfrm>
            <a:off x="1577632" y="670274"/>
            <a:ext cx="5928360" cy="707886"/>
          </a:xfrm>
          <a:prstGeom prst="rect">
            <a:avLst/>
          </a:prstGeom>
          <a:noFill/>
        </p:spPr>
        <p:txBody>
          <a:bodyPr wrap="square" rtlCol="0">
            <a:spAutoFit/>
          </a:bodyPr>
          <a:lstStyle/>
          <a:p>
            <a:pPr algn="ctr"/>
            <a:r>
              <a:rPr lang="en-US" sz="4000" b="1" dirty="0"/>
              <a:t>Questions?</a:t>
            </a:r>
          </a:p>
        </p:txBody>
      </p:sp>
      <p:sp>
        <p:nvSpPr>
          <p:cNvPr id="8" name="TextBox 7">
            <a:extLst>
              <a:ext uri="{FF2B5EF4-FFF2-40B4-BE49-F238E27FC236}">
                <a16:creationId xmlns:a16="http://schemas.microsoft.com/office/drawing/2014/main" id="{671A2FAF-5682-49AA-B0DE-488329C65CC6}"/>
              </a:ext>
            </a:extLst>
          </p:cNvPr>
          <p:cNvSpPr txBox="1"/>
          <p:nvPr/>
        </p:nvSpPr>
        <p:spPr>
          <a:xfrm>
            <a:off x="2209800" y="2125790"/>
            <a:ext cx="5486400" cy="584775"/>
          </a:xfrm>
          <a:prstGeom prst="rect">
            <a:avLst/>
          </a:prstGeom>
          <a:noFill/>
        </p:spPr>
        <p:txBody>
          <a:bodyPr wrap="square" rtlCol="0">
            <a:spAutoFit/>
          </a:bodyPr>
          <a:lstStyle/>
          <a:p>
            <a:r>
              <a:rPr lang="en-US" sz="3200" b="1" i="1" dirty="0"/>
              <a:t>Don’t end up like this guy!</a:t>
            </a:r>
          </a:p>
        </p:txBody>
      </p:sp>
    </p:spTree>
    <p:extLst>
      <p:ext uri="{BB962C8B-B14F-4D97-AF65-F5344CB8AC3E}">
        <p14:creationId xmlns:p14="http://schemas.microsoft.com/office/powerpoint/2010/main" val="177302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lstStyle/>
          <a:p>
            <a:r>
              <a:rPr lang="en-US" b="1" dirty="0"/>
              <a:t>I learned the hard way, and </a:t>
            </a:r>
            <a:br>
              <a:rPr lang="en-US" b="1" dirty="0"/>
            </a:br>
            <a:r>
              <a:rPr lang="en-US" b="1" dirty="0"/>
              <a:t>it all started with this…</a:t>
            </a:r>
          </a:p>
        </p:txBody>
      </p:sp>
      <p:pic>
        <p:nvPicPr>
          <p:cNvPr id="2" name="Picture 1">
            <a:extLst>
              <a:ext uri="{FF2B5EF4-FFF2-40B4-BE49-F238E27FC236}">
                <a16:creationId xmlns:a16="http://schemas.microsoft.com/office/drawing/2014/main" id="{1C24BA34-740B-43ED-BFC5-32BD7B13613B}"/>
              </a:ext>
            </a:extLst>
          </p:cNvPr>
          <p:cNvPicPr>
            <a:picLocks noChangeAspect="1"/>
          </p:cNvPicPr>
          <p:nvPr/>
        </p:nvPicPr>
        <p:blipFill>
          <a:blip r:embed="rId3"/>
          <a:stretch>
            <a:fillRect/>
          </a:stretch>
        </p:blipFill>
        <p:spPr>
          <a:xfrm>
            <a:off x="3390900" y="1828800"/>
            <a:ext cx="2362200" cy="4338496"/>
          </a:xfrm>
          <a:prstGeom prst="rect">
            <a:avLst/>
          </a:prstGeom>
        </p:spPr>
      </p:pic>
    </p:spTree>
    <p:extLst>
      <p:ext uri="{BB962C8B-B14F-4D97-AF65-F5344CB8AC3E}">
        <p14:creationId xmlns:p14="http://schemas.microsoft.com/office/powerpoint/2010/main" val="297074358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
            <a:ext cx="8229600" cy="1143000"/>
          </a:xfrm>
        </p:spPr>
        <p:txBody>
          <a:bodyPr/>
          <a:lstStyle/>
          <a:p>
            <a:r>
              <a:rPr lang="en-US" b="1" dirty="0"/>
              <a:t>Can you relate?</a:t>
            </a:r>
          </a:p>
        </p:txBody>
      </p:sp>
      <p:pic>
        <p:nvPicPr>
          <p:cNvPr id="2" name="Picture 1">
            <a:extLst>
              <a:ext uri="{FF2B5EF4-FFF2-40B4-BE49-F238E27FC236}">
                <a16:creationId xmlns:a16="http://schemas.microsoft.com/office/drawing/2014/main" id="{1C24BA34-740B-43ED-BFC5-32BD7B1361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90900" y="990600"/>
            <a:ext cx="2362200" cy="4324350"/>
          </a:xfrm>
          <a:prstGeom prst="rect">
            <a:avLst/>
          </a:prstGeom>
        </p:spPr>
      </p:pic>
      <p:sp>
        <p:nvSpPr>
          <p:cNvPr id="6" name="TextBox 5">
            <a:extLst>
              <a:ext uri="{FF2B5EF4-FFF2-40B4-BE49-F238E27FC236}">
                <a16:creationId xmlns:a16="http://schemas.microsoft.com/office/drawing/2014/main" id="{0DCEFADE-1AEB-41D2-BEAF-4ACA6673F099}"/>
              </a:ext>
            </a:extLst>
          </p:cNvPr>
          <p:cNvSpPr txBox="1"/>
          <p:nvPr/>
        </p:nvSpPr>
        <p:spPr>
          <a:xfrm>
            <a:off x="1371600" y="5457765"/>
            <a:ext cx="7549551" cy="954107"/>
          </a:xfrm>
          <a:prstGeom prst="rect">
            <a:avLst/>
          </a:prstGeom>
          <a:noFill/>
        </p:spPr>
        <p:txBody>
          <a:bodyPr wrap="square" rtlCol="0">
            <a:spAutoFit/>
          </a:bodyPr>
          <a:lstStyle/>
          <a:p>
            <a:r>
              <a:rPr lang="en-US" sz="2800" i="1" dirty="0"/>
              <a:t>There was no way I could fix this on my own, no matter how good I was at what I did. </a:t>
            </a:r>
          </a:p>
        </p:txBody>
      </p:sp>
    </p:spTree>
    <p:extLst>
      <p:ext uri="{BB962C8B-B14F-4D97-AF65-F5344CB8AC3E}">
        <p14:creationId xmlns:p14="http://schemas.microsoft.com/office/powerpoint/2010/main" val="93333005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Eureka - Power of Defined Process</a:t>
            </a:r>
          </a:p>
        </p:txBody>
      </p:sp>
      <p:pic>
        <p:nvPicPr>
          <p:cNvPr id="2" name="Picture 1">
            <a:extLst>
              <a:ext uri="{FF2B5EF4-FFF2-40B4-BE49-F238E27FC236}">
                <a16:creationId xmlns:a16="http://schemas.microsoft.com/office/drawing/2014/main" id="{1C24BA34-740B-43ED-BFC5-32BD7B1361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06700" y="1375410"/>
            <a:ext cx="2362200" cy="4324350"/>
          </a:xfrm>
          <a:prstGeom prst="rect">
            <a:avLst/>
          </a:prstGeom>
        </p:spPr>
      </p:pic>
      <p:pic>
        <p:nvPicPr>
          <p:cNvPr id="5" name="Picture 4" descr="A picture containing electronics&#10;&#10;Description generated with high confidence">
            <a:extLst>
              <a:ext uri="{FF2B5EF4-FFF2-40B4-BE49-F238E27FC236}">
                <a16:creationId xmlns:a16="http://schemas.microsoft.com/office/drawing/2014/main" id="{C76D896E-2B3A-499F-9D51-EAE97E8A3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102" y="1361263"/>
            <a:ext cx="2362200" cy="4338497"/>
          </a:xfrm>
          <a:prstGeom prst="rect">
            <a:avLst/>
          </a:prstGeom>
        </p:spPr>
      </p:pic>
      <p:sp>
        <p:nvSpPr>
          <p:cNvPr id="7" name="TextBox 6">
            <a:extLst>
              <a:ext uri="{FF2B5EF4-FFF2-40B4-BE49-F238E27FC236}">
                <a16:creationId xmlns:a16="http://schemas.microsoft.com/office/drawing/2014/main" id="{F0DD80BD-ABC0-4AE7-A759-A644E0C5C049}"/>
              </a:ext>
            </a:extLst>
          </p:cNvPr>
          <p:cNvSpPr txBox="1"/>
          <p:nvPr/>
        </p:nvSpPr>
        <p:spPr>
          <a:xfrm>
            <a:off x="4000501" y="3429000"/>
            <a:ext cx="1371600" cy="523220"/>
          </a:xfrm>
          <a:prstGeom prst="rect">
            <a:avLst/>
          </a:prstGeom>
          <a:noFill/>
        </p:spPr>
        <p:txBody>
          <a:bodyPr wrap="square" rtlCol="0">
            <a:spAutoFit/>
          </a:bodyPr>
          <a:lstStyle/>
          <a:p>
            <a:r>
              <a:rPr lang="en-US" sz="2800" dirty="0"/>
              <a:t>Became</a:t>
            </a:r>
          </a:p>
        </p:txBody>
      </p:sp>
      <p:sp>
        <p:nvSpPr>
          <p:cNvPr id="8" name="TextBox 7">
            <a:extLst>
              <a:ext uri="{FF2B5EF4-FFF2-40B4-BE49-F238E27FC236}">
                <a16:creationId xmlns:a16="http://schemas.microsoft.com/office/drawing/2014/main" id="{4679BC45-A7DC-4CDF-993D-6E3E8689D3F6}"/>
              </a:ext>
            </a:extLst>
          </p:cNvPr>
          <p:cNvSpPr txBox="1"/>
          <p:nvPr/>
        </p:nvSpPr>
        <p:spPr>
          <a:xfrm>
            <a:off x="1828800" y="6060142"/>
            <a:ext cx="5562600" cy="584775"/>
          </a:xfrm>
          <a:prstGeom prst="rect">
            <a:avLst/>
          </a:prstGeom>
          <a:noFill/>
        </p:spPr>
        <p:txBody>
          <a:bodyPr wrap="square" rtlCol="0">
            <a:spAutoFit/>
          </a:bodyPr>
          <a:lstStyle/>
          <a:p>
            <a:pPr algn="ctr"/>
            <a:r>
              <a:rPr lang="en-US" sz="3200" b="1" dirty="0"/>
              <a:t>Process </a:t>
            </a:r>
            <a:r>
              <a:rPr lang="en-US" sz="3200" b="1" i="1" dirty="0"/>
              <a:t>not me!</a:t>
            </a:r>
          </a:p>
        </p:txBody>
      </p:sp>
    </p:spTree>
    <p:extLst>
      <p:ext uri="{BB962C8B-B14F-4D97-AF65-F5344CB8AC3E}">
        <p14:creationId xmlns:p14="http://schemas.microsoft.com/office/powerpoint/2010/main" val="54681122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B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19068</TotalTime>
  <Words>2560</Words>
  <Application>Microsoft Office PowerPoint</Application>
  <PresentationFormat>On-screen Show (4:3)</PresentationFormat>
  <Paragraphs>359</Paragraphs>
  <Slides>63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Amazon Ember</vt:lpstr>
      <vt:lpstr>Arial</vt:lpstr>
      <vt:lpstr>Calibri</vt:lpstr>
      <vt:lpstr>Cambria</vt:lpstr>
      <vt:lpstr>CBT master</vt:lpstr>
      <vt:lpstr>  </vt:lpstr>
      <vt:lpstr>PowerPoint Presentation</vt:lpstr>
      <vt:lpstr>PowerPoint Presentation</vt:lpstr>
      <vt:lpstr>PowerPoint Presentation</vt:lpstr>
      <vt:lpstr>PowerPoint Presentation</vt:lpstr>
      <vt:lpstr>PowerPoint Presentation</vt:lpstr>
      <vt:lpstr>I learned the hard way, and  it all started with this…</vt:lpstr>
      <vt:lpstr>Can you relate?</vt:lpstr>
      <vt:lpstr>Eureka - Power of Defined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if you made a mistake you wouldn’t get this…</vt:lpstr>
      <vt:lpstr>…but this!</vt:lpstr>
      <vt:lpstr>PowerPoint Presentation</vt:lpstr>
      <vt:lpstr>PowerPoint Presentation</vt:lpstr>
      <vt:lpstr>PowerPoint Presentation</vt:lpstr>
      <vt:lpstr>Could we apply the CMM model to  improve mental efficiency?</vt:lpstr>
      <vt:lpstr>Defined Thinking Process</vt:lpstr>
      <vt:lpstr>PowerPoint Presentation</vt:lpstr>
      <vt:lpstr>Robust Stimulation stimulating all parts of the brain/body interface</vt:lpstr>
      <vt:lpstr>Flow State! (the Zone)</vt:lpstr>
      <vt:lpstr>PowerPoint Presentation</vt:lpstr>
      <vt:lpstr>Pilot Results – Test Platoon</vt:lpstr>
      <vt:lpstr>Ongoing Military Training</vt:lpstr>
      <vt:lpstr>PowerPoint Presentation</vt:lpstr>
      <vt:lpstr>Can we apply the CMM model to improve habits?</vt:lpstr>
      <vt:lpstr>Zombie Systems</vt:lpstr>
      <vt:lpstr>What is a habit?</vt:lpstr>
      <vt:lpstr>Get control!</vt:lpstr>
      <vt:lpstr>First, change habits by replacement  Identify the habit to change, define its replacement and repeat consciously until it becomes unconscious</vt:lpstr>
      <vt:lpstr>PowerPoint Presentation</vt:lpstr>
      <vt:lpstr>The hit-the-snooze-button  zombie system</vt:lpstr>
      <vt:lpstr>The 5-step Get Out of Bed Zombie System</vt:lpstr>
      <vt:lpstr>Robust Stimulation is Key!</vt:lpstr>
      <vt:lpstr>Robust Stimulation is Key!</vt:lpstr>
      <vt:lpstr>Robust Stimulation is Key!</vt:lpstr>
      <vt:lpstr>Robust Stimulation is Key!</vt:lpstr>
      <vt:lpstr>Robust Stimulation is Key!</vt:lpstr>
      <vt:lpstr>Robust Stimulation is Key!</vt:lpstr>
      <vt:lpstr>Make it a Zombie System!</vt:lpstr>
      <vt:lpstr>What about something completely different?</vt:lpstr>
      <vt:lpstr>Universally applicable</vt:lpstr>
      <vt:lpstr>Second, change habits by insertion  Identify the habit to change, identify the trigger and insert a conscious stimulus  in front.</vt:lpstr>
      <vt:lpstr>PowerPoint Presentation</vt:lpstr>
      <vt:lpstr>Stimulus insertion</vt:lpstr>
      <vt:lpstr>Universally applicable</vt:lpstr>
      <vt:lpstr>Hack your habits!</vt:lpstr>
      <vt:lpstr>Lets work on your habits!</vt:lpstr>
      <vt:lpstr>I want to help you exceed all of your performance expectations! </vt:lpstr>
      <vt:lpstr>Bonus </vt:lpstr>
      <vt:lpstr>Quick Cognitude hacking exercise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 Brain Training™</dc:title>
  <dc:creator>John J. Kennedy</dc:creator>
  <cp:lastModifiedBy>John Kennedy</cp:lastModifiedBy>
  <cp:revision>271</cp:revision>
  <cp:lastPrinted>2017-09-20T17:24:27Z</cp:lastPrinted>
  <dcterms:created xsi:type="dcterms:W3CDTF">2014-02-12T11:53:56Z</dcterms:created>
  <dcterms:modified xsi:type="dcterms:W3CDTF">2021-10-19T16:16:06Z</dcterms:modified>
</cp:coreProperties>
</file>