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6"/>
  </p:notesMasterIdLst>
  <p:sldIdLst>
    <p:sldId id="1888" r:id="rId6"/>
    <p:sldId id="1890" r:id="rId7"/>
    <p:sldId id="1899" r:id="rId8"/>
    <p:sldId id="1900" r:id="rId9"/>
    <p:sldId id="276" r:id="rId10"/>
    <p:sldId id="1901" r:id="rId11"/>
    <p:sldId id="1902" r:id="rId12"/>
    <p:sldId id="1903" r:id="rId13"/>
    <p:sldId id="1904" r:id="rId14"/>
    <p:sldId id="1905" r:id="rId15"/>
    <p:sldId id="1906" r:id="rId16"/>
    <p:sldId id="1907" r:id="rId17"/>
    <p:sldId id="1909" r:id="rId18"/>
    <p:sldId id="1891" r:id="rId19"/>
    <p:sldId id="1894" r:id="rId20"/>
    <p:sldId id="1893" r:id="rId21"/>
    <p:sldId id="1895" r:id="rId22"/>
    <p:sldId id="1896" r:id="rId23"/>
    <p:sldId id="1908" r:id="rId24"/>
    <p:sldId id="1892" r:id="rId25"/>
  </p:sldIdLst>
  <p:sldSz cx="9144000" cy="5143500" type="screen16x9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san Wood" initials="SW" lastIdx="1" clrIdx="0">
    <p:extLst>
      <p:ext uri="{19B8F6BF-5375-455C-9EA6-DF929625EA0E}">
        <p15:presenceInfo xmlns:p15="http://schemas.microsoft.com/office/powerpoint/2012/main" userId="S::SWood@psrsmo.org::deb2b00d-343a-4d1a-9602-c0aba68f761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7630"/>
    <a:srgbClr val="002859"/>
    <a:srgbClr val="ECAA00"/>
    <a:srgbClr val="1256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479675-C929-4020-BDFC-850ABC7FBE6B}" v="69" dt="2022-10-18T18:32:17.4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47" autoAdjust="0"/>
    <p:restoredTop sz="96005" autoAdjust="0"/>
  </p:normalViewPr>
  <p:slideViewPr>
    <p:cSldViewPr snapToGrid="0">
      <p:cViewPr varScale="1">
        <p:scale>
          <a:sx n="80" d="100"/>
          <a:sy n="80" d="100"/>
        </p:scale>
        <p:origin x="56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san Wood" userId="S::swood@psrsmo.org::deb2b00d-343a-4d1a-9602-c0aba68f761c" providerId="AD" clId="Web-{E993045C-387A-D28F-D940-4147FF3090D0}"/>
    <pc:docChg chg="delSld modSld">
      <pc:chgData name="Susan Wood" userId="S::swood@psrsmo.org::deb2b00d-343a-4d1a-9602-c0aba68f761c" providerId="AD" clId="Web-{E993045C-387A-D28F-D940-4147FF3090D0}" dt="2022-10-18T13:27:07.053" v="14" actId="20577"/>
      <pc:docMkLst>
        <pc:docMk/>
      </pc:docMkLst>
      <pc:sldChg chg="del">
        <pc:chgData name="Susan Wood" userId="S::swood@psrsmo.org::deb2b00d-343a-4d1a-9602-c0aba68f761c" providerId="AD" clId="Web-{E993045C-387A-D28F-D940-4147FF3090D0}" dt="2022-10-18T13:26:26.771" v="0"/>
        <pc:sldMkLst>
          <pc:docMk/>
          <pc:sldMk cId="1224392053" sldId="1898"/>
        </pc:sldMkLst>
      </pc:sldChg>
      <pc:sldChg chg="modSp">
        <pc:chgData name="Susan Wood" userId="S::swood@psrsmo.org::deb2b00d-343a-4d1a-9602-c0aba68f761c" providerId="AD" clId="Web-{E993045C-387A-D28F-D940-4147FF3090D0}" dt="2022-10-18T13:27:07.053" v="14" actId="20577"/>
        <pc:sldMkLst>
          <pc:docMk/>
          <pc:sldMk cId="53152286" sldId="1899"/>
        </pc:sldMkLst>
        <pc:spChg chg="mod">
          <ac:chgData name="Susan Wood" userId="S::swood@psrsmo.org::deb2b00d-343a-4d1a-9602-c0aba68f761c" providerId="AD" clId="Web-{E993045C-387A-D28F-D940-4147FF3090D0}" dt="2022-10-18T13:27:07.053" v="14" actId="20577"/>
          <ac:spMkLst>
            <pc:docMk/>
            <pc:sldMk cId="53152286" sldId="1899"/>
            <ac:spMk id="3" creationId="{9EA1E81D-EF2F-8E54-52AB-032A9196F084}"/>
          </ac:spMkLst>
        </pc:spChg>
      </pc:sldChg>
    </pc:docChg>
  </pc:docChgLst>
  <pc:docChgLst>
    <pc:chgData name="Susan Wood" userId="deb2b00d-343a-4d1a-9602-c0aba68f761c" providerId="ADAL" clId="{31737434-942F-4F1F-89BD-B777F2AF1A6D}"/>
    <pc:docChg chg="custSel addSld modSld">
      <pc:chgData name="Susan Wood" userId="deb2b00d-343a-4d1a-9602-c0aba68f761c" providerId="ADAL" clId="{31737434-942F-4F1F-89BD-B777F2AF1A6D}" dt="2022-10-03T20:46:29.920" v="333" actId="20577"/>
      <pc:docMkLst>
        <pc:docMk/>
      </pc:docMkLst>
      <pc:sldChg chg="modSp mod">
        <pc:chgData name="Susan Wood" userId="deb2b00d-343a-4d1a-9602-c0aba68f761c" providerId="ADAL" clId="{31737434-942F-4F1F-89BD-B777F2AF1A6D}" dt="2022-09-13T15:22:51.595" v="34" actId="113"/>
        <pc:sldMkLst>
          <pc:docMk/>
          <pc:sldMk cId="3787117469" sldId="1888"/>
        </pc:sldMkLst>
        <pc:spChg chg="mod">
          <ac:chgData name="Susan Wood" userId="deb2b00d-343a-4d1a-9602-c0aba68f761c" providerId="ADAL" clId="{31737434-942F-4F1F-89BD-B777F2AF1A6D}" dt="2022-09-13T15:22:51.595" v="34" actId="113"/>
          <ac:spMkLst>
            <pc:docMk/>
            <pc:sldMk cId="3787117469" sldId="1888"/>
            <ac:spMk id="2" creationId="{F43BD25F-A577-4428-9FE5-85A0D2747DF4}"/>
          </ac:spMkLst>
        </pc:spChg>
      </pc:sldChg>
      <pc:sldChg chg="modSp mod">
        <pc:chgData name="Susan Wood" userId="deb2b00d-343a-4d1a-9602-c0aba68f761c" providerId="ADAL" clId="{31737434-942F-4F1F-89BD-B777F2AF1A6D}" dt="2022-10-03T20:43:51.563" v="77" actId="20577"/>
        <pc:sldMkLst>
          <pc:docMk/>
          <pc:sldMk cId="1316843310" sldId="1889"/>
        </pc:sldMkLst>
        <pc:spChg chg="mod">
          <ac:chgData name="Susan Wood" userId="deb2b00d-343a-4d1a-9602-c0aba68f761c" providerId="ADAL" clId="{31737434-942F-4F1F-89BD-B777F2AF1A6D}" dt="2022-10-03T20:43:41.142" v="51" actId="20577"/>
          <ac:spMkLst>
            <pc:docMk/>
            <pc:sldMk cId="1316843310" sldId="1889"/>
            <ac:spMk id="2" creationId="{3662E158-420F-4F9E-84A2-1F9E8AD2C258}"/>
          </ac:spMkLst>
        </pc:spChg>
        <pc:spChg chg="mod">
          <ac:chgData name="Susan Wood" userId="deb2b00d-343a-4d1a-9602-c0aba68f761c" providerId="ADAL" clId="{31737434-942F-4F1F-89BD-B777F2AF1A6D}" dt="2022-10-03T20:43:51.563" v="77" actId="20577"/>
          <ac:spMkLst>
            <pc:docMk/>
            <pc:sldMk cId="1316843310" sldId="1889"/>
            <ac:spMk id="3" creationId="{759D2718-9DA4-42E5-B82A-938B421C452C}"/>
          </ac:spMkLst>
        </pc:spChg>
      </pc:sldChg>
      <pc:sldChg chg="modSp new mod">
        <pc:chgData name="Susan Wood" userId="deb2b00d-343a-4d1a-9602-c0aba68f761c" providerId="ADAL" clId="{31737434-942F-4F1F-89BD-B777F2AF1A6D}" dt="2022-10-03T20:45:06.382" v="260" actId="20577"/>
        <pc:sldMkLst>
          <pc:docMk/>
          <pc:sldMk cId="3767396184" sldId="1890"/>
        </pc:sldMkLst>
        <pc:spChg chg="mod">
          <ac:chgData name="Susan Wood" userId="deb2b00d-343a-4d1a-9602-c0aba68f761c" providerId="ADAL" clId="{31737434-942F-4F1F-89BD-B777F2AF1A6D}" dt="2022-10-03T20:44:08.924" v="115" actId="20577"/>
          <ac:spMkLst>
            <pc:docMk/>
            <pc:sldMk cId="3767396184" sldId="1890"/>
            <ac:spMk id="2" creationId="{DC46C2F3-A7E7-49C8-87FA-DBC61A20E4B8}"/>
          </ac:spMkLst>
        </pc:spChg>
        <pc:spChg chg="mod">
          <ac:chgData name="Susan Wood" userId="deb2b00d-343a-4d1a-9602-c0aba68f761c" providerId="ADAL" clId="{31737434-942F-4F1F-89BD-B777F2AF1A6D}" dt="2022-10-03T20:45:06.382" v="260" actId="20577"/>
          <ac:spMkLst>
            <pc:docMk/>
            <pc:sldMk cId="3767396184" sldId="1890"/>
            <ac:spMk id="3" creationId="{D2ED7313-8182-40AC-B28D-CE8C124CD6E9}"/>
          </ac:spMkLst>
        </pc:spChg>
      </pc:sldChg>
      <pc:sldChg chg="modSp new mod">
        <pc:chgData name="Susan Wood" userId="deb2b00d-343a-4d1a-9602-c0aba68f761c" providerId="ADAL" clId="{31737434-942F-4F1F-89BD-B777F2AF1A6D}" dt="2022-10-03T20:45:50.037" v="318" actId="20577"/>
        <pc:sldMkLst>
          <pc:docMk/>
          <pc:sldMk cId="3992753055" sldId="1891"/>
        </pc:sldMkLst>
        <pc:spChg chg="mod">
          <ac:chgData name="Susan Wood" userId="deb2b00d-343a-4d1a-9602-c0aba68f761c" providerId="ADAL" clId="{31737434-942F-4F1F-89BD-B777F2AF1A6D}" dt="2022-10-03T20:45:34.550" v="297" actId="20577"/>
          <ac:spMkLst>
            <pc:docMk/>
            <pc:sldMk cId="3992753055" sldId="1891"/>
            <ac:spMk id="2" creationId="{847D9600-811C-40D6-940B-0B4F0832D038}"/>
          </ac:spMkLst>
        </pc:spChg>
        <pc:spChg chg="mod">
          <ac:chgData name="Susan Wood" userId="deb2b00d-343a-4d1a-9602-c0aba68f761c" providerId="ADAL" clId="{31737434-942F-4F1F-89BD-B777F2AF1A6D}" dt="2022-10-03T20:45:50.037" v="318" actId="20577"/>
          <ac:spMkLst>
            <pc:docMk/>
            <pc:sldMk cId="3992753055" sldId="1891"/>
            <ac:spMk id="3" creationId="{EBA70502-39E6-4C0B-BBD0-878D9C712250}"/>
          </ac:spMkLst>
        </pc:spChg>
      </pc:sldChg>
      <pc:sldChg chg="addSp delSp modSp add mod modClrScheme chgLayout">
        <pc:chgData name="Susan Wood" userId="deb2b00d-343a-4d1a-9602-c0aba68f761c" providerId="ADAL" clId="{31737434-942F-4F1F-89BD-B777F2AF1A6D}" dt="2022-10-03T20:46:29.920" v="333" actId="20577"/>
        <pc:sldMkLst>
          <pc:docMk/>
          <pc:sldMk cId="1376831106" sldId="1892"/>
        </pc:sldMkLst>
        <pc:spChg chg="mod ord">
          <ac:chgData name="Susan Wood" userId="deb2b00d-343a-4d1a-9602-c0aba68f761c" providerId="ADAL" clId="{31737434-942F-4F1F-89BD-B777F2AF1A6D}" dt="2022-10-03T20:46:29.920" v="333" actId="20577"/>
          <ac:spMkLst>
            <pc:docMk/>
            <pc:sldMk cId="1376831106" sldId="1892"/>
            <ac:spMk id="2" creationId="{847D9600-811C-40D6-940B-0B4F0832D038}"/>
          </ac:spMkLst>
        </pc:spChg>
        <pc:spChg chg="del mod ord">
          <ac:chgData name="Susan Wood" userId="deb2b00d-343a-4d1a-9602-c0aba68f761c" providerId="ADAL" clId="{31737434-942F-4F1F-89BD-B777F2AF1A6D}" dt="2022-10-03T20:46:20.101" v="321" actId="700"/>
          <ac:spMkLst>
            <pc:docMk/>
            <pc:sldMk cId="1376831106" sldId="1892"/>
            <ac:spMk id="3" creationId="{EBA70502-39E6-4C0B-BBD0-878D9C712250}"/>
          </ac:spMkLst>
        </pc:spChg>
        <pc:spChg chg="add del mod ord">
          <ac:chgData name="Susan Wood" userId="deb2b00d-343a-4d1a-9602-c0aba68f761c" providerId="ADAL" clId="{31737434-942F-4F1F-89BD-B777F2AF1A6D}" dt="2022-10-03T20:46:23.218" v="322" actId="478"/>
          <ac:spMkLst>
            <pc:docMk/>
            <pc:sldMk cId="1376831106" sldId="1892"/>
            <ac:spMk id="4" creationId="{18A7299D-6E73-4C0D-98EE-BC8F80F3C137}"/>
          </ac:spMkLst>
        </pc:spChg>
      </pc:sldChg>
    </pc:docChg>
  </pc:docChgLst>
  <pc:docChgLst>
    <pc:chgData name="Stacey Shahangian" userId="S::sshahangian@psrsmo.org::e9534600-cdd9-4125-b146-310176bbb932" providerId="AD" clId="Web-{04AAB7C5-1286-D709-0000-8C3462818F8E}"/>
    <pc:docChg chg="modSld">
      <pc:chgData name="Stacey Shahangian" userId="S::sshahangian@psrsmo.org::e9534600-cdd9-4125-b146-310176bbb932" providerId="AD" clId="Web-{04AAB7C5-1286-D709-0000-8C3462818F8E}" dt="2022-10-18T17:43:53.671" v="3" actId="20577"/>
      <pc:docMkLst>
        <pc:docMk/>
      </pc:docMkLst>
      <pc:sldChg chg="modSp">
        <pc:chgData name="Stacey Shahangian" userId="S::sshahangian@psrsmo.org::e9534600-cdd9-4125-b146-310176bbb932" providerId="AD" clId="Web-{04AAB7C5-1286-D709-0000-8C3462818F8E}" dt="2022-10-18T17:43:53.671" v="3" actId="20577"/>
        <pc:sldMkLst>
          <pc:docMk/>
          <pc:sldMk cId="125520019" sldId="1908"/>
        </pc:sldMkLst>
        <pc:spChg chg="mod">
          <ac:chgData name="Stacey Shahangian" userId="S::sshahangian@psrsmo.org::e9534600-cdd9-4125-b146-310176bbb932" providerId="AD" clId="Web-{04AAB7C5-1286-D709-0000-8C3462818F8E}" dt="2022-10-18T17:43:53.671" v="3" actId="20577"/>
          <ac:spMkLst>
            <pc:docMk/>
            <pc:sldMk cId="125520019" sldId="1908"/>
            <ac:spMk id="7" creationId="{3C18B26A-1B72-42BB-85B0-C2D865D6BF51}"/>
          </ac:spMkLst>
        </pc:spChg>
      </pc:sldChg>
    </pc:docChg>
  </pc:docChgLst>
  <pc:docChgLst>
    <pc:chgData name="Stacey Shahangian" userId="S::sshahangian@psrsmo.org::e9534600-cdd9-4125-b146-310176bbb932" providerId="AD" clId="Web-{2CF2A65C-6D48-85BC-4B80-B498946795ED}"/>
    <pc:docChg chg="addSld delSld modSld sldOrd">
      <pc:chgData name="Stacey Shahangian" userId="S::sshahangian@psrsmo.org::e9534600-cdd9-4125-b146-310176bbb932" providerId="AD" clId="Web-{2CF2A65C-6D48-85BC-4B80-B498946795ED}" dt="2022-10-18T04:25:15.509" v="187"/>
      <pc:docMkLst>
        <pc:docMk/>
      </pc:docMkLst>
      <pc:sldChg chg="addSp delSp modSp">
        <pc:chgData name="Stacey Shahangian" userId="S::sshahangian@psrsmo.org::e9534600-cdd9-4125-b146-310176bbb932" providerId="AD" clId="Web-{2CF2A65C-6D48-85BC-4B80-B498946795ED}" dt="2022-10-18T04:09:46.700" v="18"/>
        <pc:sldMkLst>
          <pc:docMk/>
          <pc:sldMk cId="3992753055" sldId="1891"/>
        </pc:sldMkLst>
        <pc:picChg chg="add del mod">
          <ac:chgData name="Stacey Shahangian" userId="S::sshahangian@psrsmo.org::e9534600-cdd9-4125-b146-310176bbb932" providerId="AD" clId="Web-{2CF2A65C-6D48-85BC-4B80-B498946795ED}" dt="2022-10-18T04:09:46.700" v="18"/>
          <ac:picMkLst>
            <pc:docMk/>
            <pc:sldMk cId="3992753055" sldId="1891"/>
            <ac:picMk id="3" creationId="{5923C78D-49D3-5307-901B-6C6F0BFE513F}"/>
          </ac:picMkLst>
        </pc:picChg>
      </pc:sldChg>
      <pc:sldChg chg="addSp delSp modSp new add del">
        <pc:chgData name="Stacey Shahangian" userId="S::sshahangian@psrsmo.org::e9534600-cdd9-4125-b146-310176bbb932" providerId="AD" clId="Web-{2CF2A65C-6D48-85BC-4B80-B498946795ED}" dt="2022-10-18T04:10:43.638" v="32"/>
        <pc:sldMkLst>
          <pc:docMk/>
          <pc:sldMk cId="2808417680" sldId="1897"/>
        </pc:sldMkLst>
        <pc:spChg chg="mod">
          <ac:chgData name="Stacey Shahangian" userId="S::sshahangian@psrsmo.org::e9534600-cdd9-4125-b146-310176bbb932" providerId="AD" clId="Web-{2CF2A65C-6D48-85BC-4B80-B498946795ED}" dt="2022-10-18T04:10:27.685" v="30" actId="20577"/>
          <ac:spMkLst>
            <pc:docMk/>
            <pc:sldMk cId="2808417680" sldId="1897"/>
            <ac:spMk id="2" creationId="{F0CB8502-0A1F-AD6E-F2D3-65858FAE99F4}"/>
          </ac:spMkLst>
        </pc:spChg>
        <pc:spChg chg="add del">
          <ac:chgData name="Stacey Shahangian" userId="S::sshahangian@psrsmo.org::e9534600-cdd9-4125-b146-310176bbb932" providerId="AD" clId="Web-{2CF2A65C-6D48-85BC-4B80-B498946795ED}" dt="2022-10-18T04:08:46.965" v="14"/>
          <ac:spMkLst>
            <pc:docMk/>
            <pc:sldMk cId="2808417680" sldId="1897"/>
            <ac:spMk id="3" creationId="{3B52489D-DC90-4100-3F97-C362D5CF5736}"/>
          </ac:spMkLst>
        </pc:spChg>
        <pc:spChg chg="add del mod">
          <ac:chgData name="Stacey Shahangian" userId="S::sshahangian@psrsmo.org::e9534600-cdd9-4125-b146-310176bbb932" providerId="AD" clId="Web-{2CF2A65C-6D48-85BC-4B80-B498946795ED}" dt="2022-10-18T04:08:46.231" v="13"/>
          <ac:spMkLst>
            <pc:docMk/>
            <pc:sldMk cId="2808417680" sldId="1897"/>
            <ac:spMk id="4" creationId="{A022CB1E-9E12-D87B-D087-B00FF5BD15EE}"/>
          </ac:spMkLst>
        </pc:spChg>
      </pc:sldChg>
      <pc:sldChg chg="new del">
        <pc:chgData name="Stacey Shahangian" userId="S::sshahangian@psrsmo.org::e9534600-cdd9-4125-b146-310176bbb932" providerId="AD" clId="Web-{2CF2A65C-6D48-85BC-4B80-B498946795ED}" dt="2022-10-18T04:09:50.060" v="19"/>
        <pc:sldMkLst>
          <pc:docMk/>
          <pc:sldMk cId="3988255516" sldId="1897"/>
        </pc:sldMkLst>
      </pc:sldChg>
      <pc:sldChg chg="addSp delSp modSp new del">
        <pc:chgData name="Stacey Shahangian" userId="S::sshahangian@psrsmo.org::e9534600-cdd9-4125-b146-310176bbb932" providerId="AD" clId="Web-{2CF2A65C-6D48-85BC-4B80-B498946795ED}" dt="2022-10-18T04:07:37.495" v="3"/>
        <pc:sldMkLst>
          <pc:docMk/>
          <pc:sldMk cId="4241902529" sldId="1897"/>
        </pc:sldMkLst>
        <pc:picChg chg="add del mod">
          <ac:chgData name="Stacey Shahangian" userId="S::sshahangian@psrsmo.org::e9534600-cdd9-4125-b146-310176bbb932" providerId="AD" clId="Web-{2CF2A65C-6D48-85BC-4B80-B498946795ED}" dt="2022-10-18T04:07:36.402" v="2"/>
          <ac:picMkLst>
            <pc:docMk/>
            <pc:sldMk cId="4241902529" sldId="1897"/>
            <ac:picMk id="3" creationId="{44AA370B-3BD2-0E15-E69A-4BFF37C28A96}"/>
          </ac:picMkLst>
        </pc:picChg>
      </pc:sldChg>
      <pc:sldChg chg="modSp new ord">
        <pc:chgData name="Stacey Shahangian" userId="S::sshahangian@psrsmo.org::e9534600-cdd9-4125-b146-310176bbb932" providerId="AD" clId="Web-{2CF2A65C-6D48-85BC-4B80-B498946795ED}" dt="2022-10-18T04:18:47.207" v="74"/>
        <pc:sldMkLst>
          <pc:docMk/>
          <pc:sldMk cId="1224392053" sldId="1898"/>
        </pc:sldMkLst>
        <pc:spChg chg="mod">
          <ac:chgData name="Stacey Shahangian" userId="S::sshahangian@psrsmo.org::e9534600-cdd9-4125-b146-310176bbb932" providerId="AD" clId="Web-{2CF2A65C-6D48-85BC-4B80-B498946795ED}" dt="2022-10-18T04:10:48.263" v="33" actId="20577"/>
          <ac:spMkLst>
            <pc:docMk/>
            <pc:sldMk cId="1224392053" sldId="1898"/>
            <ac:spMk id="2" creationId="{1B327F08-BD97-8737-C8A1-61B8884F4FB2}"/>
          </ac:spMkLst>
        </pc:spChg>
        <pc:spChg chg="mod">
          <ac:chgData name="Stacey Shahangian" userId="S::sshahangian@psrsmo.org::e9534600-cdd9-4125-b146-310176bbb932" providerId="AD" clId="Web-{2CF2A65C-6D48-85BC-4B80-B498946795ED}" dt="2022-10-18T04:10:54.842" v="35" actId="20577"/>
          <ac:spMkLst>
            <pc:docMk/>
            <pc:sldMk cId="1224392053" sldId="1898"/>
            <ac:spMk id="3" creationId="{94488AE6-CBA8-A685-B671-35059F42D4D8}"/>
          </ac:spMkLst>
        </pc:spChg>
      </pc:sldChg>
      <pc:sldChg chg="modSp new">
        <pc:chgData name="Stacey Shahangian" userId="S::sshahangian@psrsmo.org::e9534600-cdd9-4125-b146-310176bbb932" providerId="AD" clId="Web-{2CF2A65C-6D48-85BC-4B80-B498946795ED}" dt="2022-10-18T04:21:34.897" v="127" actId="20577"/>
        <pc:sldMkLst>
          <pc:docMk/>
          <pc:sldMk cId="53152286" sldId="1899"/>
        </pc:sldMkLst>
        <pc:spChg chg="mod">
          <ac:chgData name="Stacey Shahangian" userId="S::sshahangian@psrsmo.org::e9534600-cdd9-4125-b146-310176bbb932" providerId="AD" clId="Web-{2CF2A65C-6D48-85BC-4B80-B498946795ED}" dt="2022-10-18T04:11:39.795" v="41" actId="20577"/>
          <ac:spMkLst>
            <pc:docMk/>
            <pc:sldMk cId="53152286" sldId="1899"/>
            <ac:spMk id="2" creationId="{6CBAADFD-EC8C-C05E-BAAB-B23FCBEA8FCB}"/>
          </ac:spMkLst>
        </pc:spChg>
        <pc:spChg chg="mod">
          <ac:chgData name="Stacey Shahangian" userId="S::sshahangian@psrsmo.org::e9534600-cdd9-4125-b146-310176bbb932" providerId="AD" clId="Web-{2CF2A65C-6D48-85BC-4B80-B498946795ED}" dt="2022-10-18T04:21:34.897" v="127" actId="20577"/>
          <ac:spMkLst>
            <pc:docMk/>
            <pc:sldMk cId="53152286" sldId="1899"/>
            <ac:spMk id="3" creationId="{9EA1E81D-EF2F-8E54-52AB-032A9196F084}"/>
          </ac:spMkLst>
        </pc:spChg>
      </pc:sldChg>
      <pc:sldChg chg="modSp new">
        <pc:chgData name="Stacey Shahangian" userId="S::sshahangian@psrsmo.org::e9534600-cdd9-4125-b146-310176bbb932" providerId="AD" clId="Web-{2CF2A65C-6D48-85BC-4B80-B498946795ED}" dt="2022-10-18T04:20:27.021" v="110" actId="20577"/>
        <pc:sldMkLst>
          <pc:docMk/>
          <pc:sldMk cId="545725819" sldId="1900"/>
        </pc:sldMkLst>
        <pc:spChg chg="mod">
          <ac:chgData name="Stacey Shahangian" userId="S::sshahangian@psrsmo.org::e9534600-cdd9-4125-b146-310176bbb932" providerId="AD" clId="Web-{2CF2A65C-6D48-85BC-4B80-B498946795ED}" dt="2022-10-18T04:11:54.217" v="44" actId="20577"/>
          <ac:spMkLst>
            <pc:docMk/>
            <pc:sldMk cId="545725819" sldId="1900"/>
            <ac:spMk id="2" creationId="{083EBEED-71E6-7ACC-4DF1-82F071DFCDE6}"/>
          </ac:spMkLst>
        </pc:spChg>
        <pc:spChg chg="mod">
          <ac:chgData name="Stacey Shahangian" userId="S::sshahangian@psrsmo.org::e9534600-cdd9-4125-b146-310176bbb932" providerId="AD" clId="Web-{2CF2A65C-6D48-85BC-4B80-B498946795ED}" dt="2022-10-18T04:20:27.021" v="110" actId="20577"/>
          <ac:spMkLst>
            <pc:docMk/>
            <pc:sldMk cId="545725819" sldId="1900"/>
            <ac:spMk id="3" creationId="{160A7F80-0D80-935C-A777-8049FCD28A7A}"/>
          </ac:spMkLst>
        </pc:spChg>
      </pc:sldChg>
      <pc:sldChg chg="addSp delSp modSp new">
        <pc:chgData name="Stacey Shahangian" userId="S::sshahangian@psrsmo.org::e9534600-cdd9-4125-b146-310176bbb932" providerId="AD" clId="Web-{2CF2A65C-6D48-85BC-4B80-B498946795ED}" dt="2022-10-18T04:21:11.662" v="124" actId="14100"/>
        <pc:sldMkLst>
          <pc:docMk/>
          <pc:sldMk cId="903642486" sldId="1901"/>
        </pc:sldMkLst>
        <pc:spChg chg="mod">
          <ac:chgData name="Stacey Shahangian" userId="S::sshahangian@psrsmo.org::e9534600-cdd9-4125-b146-310176bbb932" providerId="AD" clId="Web-{2CF2A65C-6D48-85BC-4B80-B498946795ED}" dt="2022-10-18T04:12:13.140" v="47" actId="20577"/>
          <ac:spMkLst>
            <pc:docMk/>
            <pc:sldMk cId="903642486" sldId="1901"/>
            <ac:spMk id="2" creationId="{5272A0FE-9049-5FC5-9B83-5A21BEEB7284}"/>
          </ac:spMkLst>
        </pc:spChg>
        <pc:spChg chg="mod">
          <ac:chgData name="Stacey Shahangian" userId="S::sshahangian@psrsmo.org::e9534600-cdd9-4125-b146-310176bbb932" providerId="AD" clId="Web-{2CF2A65C-6D48-85BC-4B80-B498946795ED}" dt="2022-10-18T04:21:08.459" v="123" actId="14100"/>
          <ac:spMkLst>
            <pc:docMk/>
            <pc:sldMk cId="903642486" sldId="1901"/>
            <ac:spMk id="3" creationId="{346DC9BD-822B-4F21-51EE-82DBBF0FF49A}"/>
          </ac:spMkLst>
        </pc:spChg>
        <pc:spChg chg="del">
          <ac:chgData name="Stacey Shahangian" userId="S::sshahangian@psrsmo.org::e9534600-cdd9-4125-b146-310176bbb932" providerId="AD" clId="Web-{2CF2A65C-6D48-85BC-4B80-B498946795ED}" dt="2022-10-18T04:12:24.374" v="50"/>
          <ac:spMkLst>
            <pc:docMk/>
            <pc:sldMk cId="903642486" sldId="1901"/>
            <ac:spMk id="4" creationId="{5134588F-CAF0-47D0-459D-F3B110538F9E}"/>
          </ac:spMkLst>
        </pc:spChg>
        <pc:picChg chg="add mod ord">
          <ac:chgData name="Stacey Shahangian" userId="S::sshahangian@psrsmo.org::e9534600-cdd9-4125-b146-310176bbb932" providerId="AD" clId="Web-{2CF2A65C-6D48-85BC-4B80-B498946795ED}" dt="2022-10-18T04:21:11.662" v="124" actId="14100"/>
          <ac:picMkLst>
            <pc:docMk/>
            <pc:sldMk cId="903642486" sldId="1901"/>
            <ac:picMk id="5" creationId="{0C7B7681-2B58-D456-00C4-D27ECDCBE64B}"/>
          </ac:picMkLst>
        </pc:picChg>
      </pc:sldChg>
      <pc:sldChg chg="addSp delSp modSp new">
        <pc:chgData name="Stacey Shahangian" userId="S::sshahangian@psrsmo.org::e9534600-cdd9-4125-b146-310176bbb932" providerId="AD" clId="Web-{2CF2A65C-6D48-85BC-4B80-B498946795ED}" dt="2022-10-18T04:22:54.289" v="143" actId="14100"/>
        <pc:sldMkLst>
          <pc:docMk/>
          <pc:sldMk cId="4101386175" sldId="1902"/>
        </pc:sldMkLst>
        <pc:spChg chg="mod">
          <ac:chgData name="Stacey Shahangian" userId="S::sshahangian@psrsmo.org::e9534600-cdd9-4125-b146-310176bbb932" providerId="AD" clId="Web-{2CF2A65C-6D48-85BC-4B80-B498946795ED}" dt="2022-10-18T04:12:33.312" v="51" actId="20577"/>
          <ac:spMkLst>
            <pc:docMk/>
            <pc:sldMk cId="4101386175" sldId="1902"/>
            <ac:spMk id="2" creationId="{63B8631C-20F2-89BC-5A1A-6A16463A281A}"/>
          </ac:spMkLst>
        </pc:spChg>
        <pc:spChg chg="mod">
          <ac:chgData name="Stacey Shahangian" userId="S::sshahangian@psrsmo.org::e9534600-cdd9-4125-b146-310176bbb932" providerId="AD" clId="Web-{2CF2A65C-6D48-85BC-4B80-B498946795ED}" dt="2022-10-18T04:22:54.289" v="143" actId="14100"/>
          <ac:spMkLst>
            <pc:docMk/>
            <pc:sldMk cId="4101386175" sldId="1902"/>
            <ac:spMk id="3" creationId="{69DD4C56-09D7-B80F-8885-7109D6785552}"/>
          </ac:spMkLst>
        </pc:spChg>
        <pc:spChg chg="del">
          <ac:chgData name="Stacey Shahangian" userId="S::sshahangian@psrsmo.org::e9534600-cdd9-4125-b146-310176bbb932" providerId="AD" clId="Web-{2CF2A65C-6D48-85BC-4B80-B498946795ED}" dt="2022-10-18T04:12:45.093" v="54"/>
          <ac:spMkLst>
            <pc:docMk/>
            <pc:sldMk cId="4101386175" sldId="1902"/>
            <ac:spMk id="4" creationId="{DAECDF8F-2D70-C849-8970-A53180A00281}"/>
          </ac:spMkLst>
        </pc:spChg>
        <pc:picChg chg="add mod ord">
          <ac:chgData name="Stacey Shahangian" userId="S::sshahangian@psrsmo.org::e9534600-cdd9-4125-b146-310176bbb932" providerId="AD" clId="Web-{2CF2A65C-6D48-85BC-4B80-B498946795ED}" dt="2022-10-18T04:22:45.195" v="142" actId="14100"/>
          <ac:picMkLst>
            <pc:docMk/>
            <pc:sldMk cId="4101386175" sldId="1902"/>
            <ac:picMk id="5" creationId="{5D6D21D6-FB53-1C66-147D-E18CDF8014D3}"/>
          </ac:picMkLst>
        </pc:picChg>
      </pc:sldChg>
      <pc:sldChg chg="modSp new">
        <pc:chgData name="Stacey Shahangian" userId="S::sshahangian@psrsmo.org::e9534600-cdd9-4125-b146-310176bbb932" providerId="AD" clId="Web-{2CF2A65C-6D48-85BC-4B80-B498946795ED}" dt="2022-10-18T04:23:25.273" v="159" actId="20577"/>
        <pc:sldMkLst>
          <pc:docMk/>
          <pc:sldMk cId="4221771995" sldId="1903"/>
        </pc:sldMkLst>
        <pc:spChg chg="mod">
          <ac:chgData name="Stacey Shahangian" userId="S::sshahangian@psrsmo.org::e9534600-cdd9-4125-b146-310176bbb932" providerId="AD" clId="Web-{2CF2A65C-6D48-85BC-4B80-B498946795ED}" dt="2022-10-18T04:13:16.390" v="59" actId="20577"/>
          <ac:spMkLst>
            <pc:docMk/>
            <pc:sldMk cId="4221771995" sldId="1903"/>
            <ac:spMk id="2" creationId="{4B7F5C49-004E-894F-82C1-C2A2F47AA63C}"/>
          </ac:spMkLst>
        </pc:spChg>
        <pc:spChg chg="mod">
          <ac:chgData name="Stacey Shahangian" userId="S::sshahangian@psrsmo.org::e9534600-cdd9-4125-b146-310176bbb932" providerId="AD" clId="Web-{2CF2A65C-6D48-85BC-4B80-B498946795ED}" dt="2022-10-18T04:23:25.273" v="159" actId="20577"/>
          <ac:spMkLst>
            <pc:docMk/>
            <pc:sldMk cId="4221771995" sldId="1903"/>
            <ac:spMk id="3" creationId="{48B9FA0A-C5DD-C0EC-BB28-D055F7499585}"/>
          </ac:spMkLst>
        </pc:spChg>
      </pc:sldChg>
      <pc:sldChg chg="modSp new">
        <pc:chgData name="Stacey Shahangian" userId="S::sshahangian@psrsmo.org::e9534600-cdd9-4125-b146-310176bbb932" providerId="AD" clId="Web-{2CF2A65C-6D48-85BC-4B80-B498946795ED}" dt="2022-10-18T04:23:43.805" v="166" actId="20577"/>
        <pc:sldMkLst>
          <pc:docMk/>
          <pc:sldMk cId="2058853710" sldId="1904"/>
        </pc:sldMkLst>
        <pc:spChg chg="mod">
          <ac:chgData name="Stacey Shahangian" userId="S::sshahangian@psrsmo.org::e9534600-cdd9-4125-b146-310176bbb932" providerId="AD" clId="Web-{2CF2A65C-6D48-85BC-4B80-B498946795ED}" dt="2022-10-18T04:13:49.250" v="64" actId="20577"/>
          <ac:spMkLst>
            <pc:docMk/>
            <pc:sldMk cId="2058853710" sldId="1904"/>
            <ac:spMk id="2" creationId="{041BA3AE-01E1-7007-D482-05F5A4ADDE1E}"/>
          </ac:spMkLst>
        </pc:spChg>
        <pc:spChg chg="mod">
          <ac:chgData name="Stacey Shahangian" userId="S::sshahangian@psrsmo.org::e9534600-cdd9-4125-b146-310176bbb932" providerId="AD" clId="Web-{2CF2A65C-6D48-85BC-4B80-B498946795ED}" dt="2022-10-18T04:23:43.805" v="166" actId="20577"/>
          <ac:spMkLst>
            <pc:docMk/>
            <pc:sldMk cId="2058853710" sldId="1904"/>
            <ac:spMk id="3" creationId="{C5A0687A-4AE8-6B7F-92E1-4ED06025C74F}"/>
          </ac:spMkLst>
        </pc:spChg>
      </pc:sldChg>
      <pc:sldChg chg="modSp new">
        <pc:chgData name="Stacey Shahangian" userId="S::sshahangian@psrsmo.org::e9534600-cdd9-4125-b146-310176bbb932" providerId="AD" clId="Web-{2CF2A65C-6D48-85BC-4B80-B498946795ED}" dt="2022-10-18T04:24:26.384" v="185" actId="20577"/>
        <pc:sldMkLst>
          <pc:docMk/>
          <pc:sldMk cId="3155330605" sldId="1905"/>
        </pc:sldMkLst>
        <pc:spChg chg="mod">
          <ac:chgData name="Stacey Shahangian" userId="S::sshahangian@psrsmo.org::e9534600-cdd9-4125-b146-310176bbb932" providerId="AD" clId="Web-{2CF2A65C-6D48-85BC-4B80-B498946795ED}" dt="2022-10-18T04:14:08.750" v="68" actId="20577"/>
          <ac:spMkLst>
            <pc:docMk/>
            <pc:sldMk cId="3155330605" sldId="1905"/>
            <ac:spMk id="2" creationId="{2DD2B9BE-B253-03E4-E7FD-5D78E0599B9E}"/>
          </ac:spMkLst>
        </pc:spChg>
        <pc:spChg chg="mod">
          <ac:chgData name="Stacey Shahangian" userId="S::sshahangian@psrsmo.org::e9534600-cdd9-4125-b146-310176bbb932" providerId="AD" clId="Web-{2CF2A65C-6D48-85BC-4B80-B498946795ED}" dt="2022-10-18T04:24:26.384" v="185" actId="20577"/>
          <ac:spMkLst>
            <pc:docMk/>
            <pc:sldMk cId="3155330605" sldId="1905"/>
            <ac:spMk id="3" creationId="{43E1300E-EB58-14B5-F54E-720299FA45A9}"/>
          </ac:spMkLst>
        </pc:spChg>
      </pc:sldChg>
      <pc:sldChg chg="addSp delSp modSp new">
        <pc:chgData name="Stacey Shahangian" userId="S::sshahangian@psrsmo.org::e9534600-cdd9-4125-b146-310176bbb932" providerId="AD" clId="Web-{2CF2A65C-6D48-85BC-4B80-B498946795ED}" dt="2022-10-18T04:18:16.332" v="73"/>
        <pc:sldMkLst>
          <pc:docMk/>
          <pc:sldMk cId="2938537627" sldId="1906"/>
        </pc:sldMkLst>
        <pc:spChg chg="mod">
          <ac:chgData name="Stacey Shahangian" userId="S::sshahangian@psrsmo.org::e9534600-cdd9-4125-b146-310176bbb932" providerId="AD" clId="Web-{2CF2A65C-6D48-85BC-4B80-B498946795ED}" dt="2022-10-18T04:14:55.267" v="72" actId="20577"/>
          <ac:spMkLst>
            <pc:docMk/>
            <pc:sldMk cId="2938537627" sldId="1906"/>
            <ac:spMk id="2" creationId="{74B3AEB2-A13F-63D8-DA65-79B8FFC6DC6F}"/>
          </ac:spMkLst>
        </pc:spChg>
        <pc:spChg chg="del">
          <ac:chgData name="Stacey Shahangian" userId="S::sshahangian@psrsmo.org::e9534600-cdd9-4125-b146-310176bbb932" providerId="AD" clId="Web-{2CF2A65C-6D48-85BC-4B80-B498946795ED}" dt="2022-10-18T04:18:16.332" v="73"/>
          <ac:spMkLst>
            <pc:docMk/>
            <pc:sldMk cId="2938537627" sldId="1906"/>
            <ac:spMk id="3" creationId="{C87B08AD-8424-4D37-3C98-A06159FC50C3}"/>
          </ac:spMkLst>
        </pc:spChg>
        <pc:picChg chg="add mod ord">
          <ac:chgData name="Stacey Shahangian" userId="S::sshahangian@psrsmo.org::e9534600-cdd9-4125-b146-310176bbb932" providerId="AD" clId="Web-{2CF2A65C-6D48-85BC-4B80-B498946795ED}" dt="2022-10-18T04:18:16.332" v="73"/>
          <ac:picMkLst>
            <pc:docMk/>
            <pc:sldMk cId="2938537627" sldId="1906"/>
            <ac:picMk id="4" creationId="{29C10508-A983-BF9E-BCBD-A5741A7699A5}"/>
          </ac:picMkLst>
        </pc:picChg>
      </pc:sldChg>
      <pc:sldChg chg="new del">
        <pc:chgData name="Stacey Shahangian" userId="S::sshahangian@psrsmo.org::e9534600-cdd9-4125-b146-310176bbb932" providerId="AD" clId="Web-{2CF2A65C-6D48-85BC-4B80-B498946795ED}" dt="2022-10-18T04:25:15.509" v="187"/>
        <pc:sldMkLst>
          <pc:docMk/>
          <pc:sldMk cId="2430167473" sldId="1907"/>
        </pc:sldMkLst>
      </pc:sldChg>
    </pc:docChg>
  </pc:docChgLst>
  <pc:docChgLst>
    <pc:chgData name="Susan Wood" userId="S::swood@psrsmo.org::deb2b00d-343a-4d1a-9602-c0aba68f761c" providerId="AD" clId="Web-{185876C1-853E-C580-12E3-014AB1C23B9B}"/>
    <pc:docChg chg="modSld">
      <pc:chgData name="Susan Wood" userId="S::swood@psrsmo.org::deb2b00d-343a-4d1a-9602-c0aba68f761c" providerId="AD" clId="Web-{185876C1-853E-C580-12E3-014AB1C23B9B}" dt="2022-10-18T13:31:44.352" v="99"/>
      <pc:docMkLst>
        <pc:docMk/>
      </pc:docMkLst>
      <pc:sldChg chg="addSp delSp modSp">
        <pc:chgData name="Susan Wood" userId="S::swood@psrsmo.org::deb2b00d-343a-4d1a-9602-c0aba68f761c" providerId="AD" clId="Web-{185876C1-853E-C580-12E3-014AB1C23B9B}" dt="2022-10-18T13:31:44.352" v="99"/>
        <pc:sldMkLst>
          <pc:docMk/>
          <pc:sldMk cId="686416172" sldId="276"/>
        </pc:sldMkLst>
        <pc:spChg chg="del">
          <ac:chgData name="Susan Wood" userId="S::swood@psrsmo.org::deb2b00d-343a-4d1a-9602-c0aba68f761c" providerId="AD" clId="Web-{185876C1-853E-C580-12E3-014AB1C23B9B}" dt="2022-10-18T13:31:06.133" v="80"/>
          <ac:spMkLst>
            <pc:docMk/>
            <pc:sldMk cId="686416172" sldId="276"/>
            <ac:spMk id="2" creationId="{717F447C-06FA-DA4D-F660-6968CC2E1646}"/>
          </ac:spMkLst>
        </pc:spChg>
        <pc:spChg chg="add del mod">
          <ac:chgData name="Susan Wood" userId="S::swood@psrsmo.org::deb2b00d-343a-4d1a-9602-c0aba68f761c" providerId="AD" clId="Web-{185876C1-853E-C580-12E3-014AB1C23B9B}" dt="2022-10-18T13:31:34.571" v="97"/>
          <ac:spMkLst>
            <pc:docMk/>
            <pc:sldMk cId="686416172" sldId="276"/>
            <ac:spMk id="4" creationId="{3440B0D3-3AE0-D549-A939-2AC556B2421C}"/>
          </ac:spMkLst>
        </pc:spChg>
        <pc:spChg chg="add mod">
          <ac:chgData name="Susan Wood" userId="S::swood@psrsmo.org::deb2b00d-343a-4d1a-9602-c0aba68f761c" providerId="AD" clId="Web-{185876C1-853E-C580-12E3-014AB1C23B9B}" dt="2022-10-18T13:31:34.571" v="97"/>
          <ac:spMkLst>
            <pc:docMk/>
            <pc:sldMk cId="686416172" sldId="276"/>
            <ac:spMk id="6" creationId="{0AEF0657-3B77-FB4C-B8D1-686AA70AD94C}"/>
          </ac:spMkLst>
        </pc:spChg>
        <pc:spChg chg="add del">
          <ac:chgData name="Susan Wood" userId="S::swood@psrsmo.org::deb2b00d-343a-4d1a-9602-c0aba68f761c" providerId="AD" clId="Web-{185876C1-853E-C580-12E3-014AB1C23B9B}" dt="2022-10-18T13:31:44.352" v="99"/>
          <ac:spMkLst>
            <pc:docMk/>
            <pc:sldMk cId="686416172" sldId="276"/>
            <ac:spMk id="8" creationId="{8048C1E7-41C3-B2ED-6129-8846F61BF7CE}"/>
          </ac:spMkLst>
        </pc:spChg>
      </pc:sldChg>
      <pc:sldChg chg="modSp">
        <pc:chgData name="Susan Wood" userId="S::swood@psrsmo.org::deb2b00d-343a-4d1a-9602-c0aba68f761c" providerId="AD" clId="Web-{185876C1-853E-C580-12E3-014AB1C23B9B}" dt="2022-10-18T13:28:14.537" v="16" actId="20577"/>
        <pc:sldMkLst>
          <pc:docMk/>
          <pc:sldMk cId="53152286" sldId="1899"/>
        </pc:sldMkLst>
        <pc:spChg chg="mod">
          <ac:chgData name="Susan Wood" userId="S::swood@psrsmo.org::deb2b00d-343a-4d1a-9602-c0aba68f761c" providerId="AD" clId="Web-{185876C1-853E-C580-12E3-014AB1C23B9B}" dt="2022-10-18T13:28:14.537" v="16" actId="20577"/>
          <ac:spMkLst>
            <pc:docMk/>
            <pc:sldMk cId="53152286" sldId="1899"/>
            <ac:spMk id="3" creationId="{9EA1E81D-EF2F-8E54-52AB-032A9196F084}"/>
          </ac:spMkLst>
        </pc:spChg>
      </pc:sldChg>
      <pc:sldChg chg="modSp">
        <pc:chgData name="Susan Wood" userId="S::swood@psrsmo.org::deb2b00d-343a-4d1a-9602-c0aba68f761c" providerId="AD" clId="Web-{185876C1-853E-C580-12E3-014AB1C23B9B}" dt="2022-10-18T13:30:47.617" v="79" actId="20577"/>
        <pc:sldMkLst>
          <pc:docMk/>
          <pc:sldMk cId="545725819" sldId="1900"/>
        </pc:sldMkLst>
        <pc:spChg chg="mod">
          <ac:chgData name="Susan Wood" userId="S::swood@psrsmo.org::deb2b00d-343a-4d1a-9602-c0aba68f761c" providerId="AD" clId="Web-{185876C1-853E-C580-12E3-014AB1C23B9B}" dt="2022-10-18T13:28:30.068" v="44" actId="20577"/>
          <ac:spMkLst>
            <pc:docMk/>
            <pc:sldMk cId="545725819" sldId="1900"/>
            <ac:spMk id="2" creationId="{083EBEED-71E6-7ACC-4DF1-82F071DFCDE6}"/>
          </ac:spMkLst>
        </pc:spChg>
        <pc:spChg chg="mod">
          <ac:chgData name="Susan Wood" userId="S::swood@psrsmo.org::deb2b00d-343a-4d1a-9602-c0aba68f761c" providerId="AD" clId="Web-{185876C1-853E-C580-12E3-014AB1C23B9B}" dt="2022-10-18T13:30:47.617" v="79" actId="20577"/>
          <ac:spMkLst>
            <pc:docMk/>
            <pc:sldMk cId="545725819" sldId="1900"/>
            <ac:spMk id="3" creationId="{160A7F80-0D80-935C-A777-8049FCD28A7A}"/>
          </ac:spMkLst>
        </pc:spChg>
      </pc:sldChg>
    </pc:docChg>
  </pc:docChgLst>
  <pc:docChgLst>
    <pc:chgData name="Susan Wood" userId="deb2b00d-343a-4d1a-9602-c0aba68f761c" providerId="ADAL" clId="{10479675-C929-4020-BDFC-850ABC7FBE6B}"/>
    <pc:docChg chg="undo custSel addSld delSld modSld sldOrd">
      <pc:chgData name="Susan Wood" userId="deb2b00d-343a-4d1a-9602-c0aba68f761c" providerId="ADAL" clId="{10479675-C929-4020-BDFC-850ABC7FBE6B}" dt="2022-10-24T20:40:21.160" v="1249" actId="20577"/>
      <pc:docMkLst>
        <pc:docMk/>
      </pc:docMkLst>
      <pc:sldChg chg="addSp delSp modSp mod ord modAnim">
        <pc:chgData name="Susan Wood" userId="deb2b00d-343a-4d1a-9602-c0aba68f761c" providerId="ADAL" clId="{10479675-C929-4020-BDFC-850ABC7FBE6B}" dt="2022-10-18T13:38:20.812" v="572" actId="164"/>
        <pc:sldMkLst>
          <pc:docMk/>
          <pc:sldMk cId="686416172" sldId="276"/>
        </pc:sldMkLst>
        <pc:spChg chg="mod">
          <ac:chgData name="Susan Wood" userId="deb2b00d-343a-4d1a-9602-c0aba68f761c" providerId="ADAL" clId="{10479675-C929-4020-BDFC-850ABC7FBE6B}" dt="2022-10-17T15:09:00.459" v="461" actId="20577"/>
          <ac:spMkLst>
            <pc:docMk/>
            <pc:sldMk cId="686416172" sldId="276"/>
            <ac:spMk id="2" creationId="{717F447C-06FA-DA4D-F660-6968CC2E1646}"/>
          </ac:spMkLst>
        </pc:spChg>
        <pc:spChg chg="del">
          <ac:chgData name="Susan Wood" userId="deb2b00d-343a-4d1a-9602-c0aba68f761c" providerId="ADAL" clId="{10479675-C929-4020-BDFC-850ABC7FBE6B}" dt="2022-10-18T13:32:28.162" v="512" actId="478"/>
          <ac:spMkLst>
            <pc:docMk/>
            <pc:sldMk cId="686416172" sldId="276"/>
            <ac:spMk id="6" creationId="{0AEF0657-3B77-FB4C-B8D1-686AA70AD94C}"/>
          </ac:spMkLst>
        </pc:spChg>
        <pc:spChg chg="mod">
          <ac:chgData name="Susan Wood" userId="deb2b00d-343a-4d1a-9602-c0aba68f761c" providerId="ADAL" clId="{10479675-C929-4020-BDFC-850ABC7FBE6B}" dt="2022-10-18T13:38:20.812" v="572" actId="164"/>
          <ac:spMkLst>
            <pc:docMk/>
            <pc:sldMk cId="686416172" sldId="276"/>
            <ac:spMk id="44" creationId="{82244033-8046-0899-02EC-0C302865C9CE}"/>
          </ac:spMkLst>
        </pc:spChg>
        <pc:spChg chg="mod">
          <ac:chgData name="Susan Wood" userId="deb2b00d-343a-4d1a-9602-c0aba68f761c" providerId="ADAL" clId="{10479675-C929-4020-BDFC-850ABC7FBE6B}" dt="2022-10-18T13:37:32.016" v="568" actId="164"/>
          <ac:spMkLst>
            <pc:docMk/>
            <pc:sldMk cId="686416172" sldId="276"/>
            <ac:spMk id="45" creationId="{586695B0-418D-88BA-4D06-784AC59695E5}"/>
          </ac:spMkLst>
        </pc:spChg>
        <pc:spChg chg="mod">
          <ac:chgData name="Susan Wood" userId="deb2b00d-343a-4d1a-9602-c0aba68f761c" providerId="ADAL" clId="{10479675-C929-4020-BDFC-850ABC7FBE6B}" dt="2022-10-18T13:36:59.603" v="566" actId="164"/>
          <ac:spMkLst>
            <pc:docMk/>
            <pc:sldMk cId="686416172" sldId="276"/>
            <ac:spMk id="46" creationId="{CA3BF217-0DB7-1BE7-31BE-4F825D37E978}"/>
          </ac:spMkLst>
        </pc:spChg>
        <pc:spChg chg="mod">
          <ac:chgData name="Susan Wood" userId="deb2b00d-343a-4d1a-9602-c0aba68f761c" providerId="ADAL" clId="{10479675-C929-4020-BDFC-850ABC7FBE6B}" dt="2022-10-18T13:38:05.492" v="571" actId="164"/>
          <ac:spMkLst>
            <pc:docMk/>
            <pc:sldMk cId="686416172" sldId="276"/>
            <ac:spMk id="49" creationId="{DCF064E0-985E-6046-82E7-32007386A928}"/>
          </ac:spMkLst>
        </pc:spChg>
        <pc:spChg chg="mod">
          <ac:chgData name="Susan Wood" userId="deb2b00d-343a-4d1a-9602-c0aba68f761c" providerId="ADAL" clId="{10479675-C929-4020-BDFC-850ABC7FBE6B}" dt="2022-10-18T13:37:14.736" v="567" actId="164"/>
          <ac:spMkLst>
            <pc:docMk/>
            <pc:sldMk cId="686416172" sldId="276"/>
            <ac:spMk id="50" creationId="{862FCFE0-A2A5-5395-F7B9-231A46C214A6}"/>
          </ac:spMkLst>
        </pc:spChg>
        <pc:spChg chg="add mod">
          <ac:chgData name="Susan Wood" userId="deb2b00d-343a-4d1a-9602-c0aba68f761c" providerId="ADAL" clId="{10479675-C929-4020-BDFC-850ABC7FBE6B}" dt="2022-10-18T13:32:57.412" v="545" actId="14100"/>
          <ac:spMkLst>
            <pc:docMk/>
            <pc:sldMk cId="686416172" sldId="276"/>
            <ac:spMk id="51" creationId="{62133329-7F17-4F8C-8B47-44B7C53617A5}"/>
          </ac:spMkLst>
        </pc:spChg>
        <pc:spChg chg="add del mod">
          <ac:chgData name="Susan Wood" userId="deb2b00d-343a-4d1a-9602-c0aba68f761c" providerId="ADAL" clId="{10479675-C929-4020-BDFC-850ABC7FBE6B}" dt="2022-10-18T13:36:50.283" v="560"/>
          <ac:spMkLst>
            <pc:docMk/>
            <pc:sldMk cId="686416172" sldId="276"/>
            <ac:spMk id="54" creationId="{67BBF4FA-E635-4B11-8254-B55E77715F4B}"/>
          </ac:spMkLst>
        </pc:spChg>
        <pc:spChg chg="mod">
          <ac:chgData name="Susan Wood" userId="deb2b00d-343a-4d1a-9602-c0aba68f761c" providerId="ADAL" clId="{10479675-C929-4020-BDFC-850ABC7FBE6B}" dt="2022-10-18T13:36:59.603" v="566" actId="164"/>
          <ac:spMkLst>
            <pc:docMk/>
            <pc:sldMk cId="686416172" sldId="276"/>
            <ac:spMk id="55" creationId="{39EAAC5C-2E69-41B5-87F1-916A7799A87A}"/>
          </ac:spMkLst>
        </pc:spChg>
        <pc:spChg chg="mod">
          <ac:chgData name="Susan Wood" userId="deb2b00d-343a-4d1a-9602-c0aba68f761c" providerId="ADAL" clId="{10479675-C929-4020-BDFC-850ABC7FBE6B}" dt="2022-10-18T13:36:52.275" v="565" actId="164"/>
          <ac:spMkLst>
            <pc:docMk/>
            <pc:sldMk cId="686416172" sldId="276"/>
            <ac:spMk id="56" creationId="{7492F41B-CA1E-5130-60CF-F5B91B08BD6D}"/>
          </ac:spMkLst>
        </pc:spChg>
        <pc:spChg chg="mod">
          <ac:chgData name="Susan Wood" userId="deb2b00d-343a-4d1a-9602-c0aba68f761c" providerId="ADAL" clId="{10479675-C929-4020-BDFC-850ABC7FBE6B}" dt="2022-10-18T13:36:52.275" v="565" actId="164"/>
          <ac:spMkLst>
            <pc:docMk/>
            <pc:sldMk cId="686416172" sldId="276"/>
            <ac:spMk id="57" creationId="{EB972FA2-6C8F-F22D-A6B5-CC7BED54DCF0}"/>
          </ac:spMkLst>
        </pc:spChg>
        <pc:spChg chg="mod">
          <ac:chgData name="Susan Wood" userId="deb2b00d-343a-4d1a-9602-c0aba68f761c" providerId="ADAL" clId="{10479675-C929-4020-BDFC-850ABC7FBE6B}" dt="2022-10-18T13:36:50.524" v="561" actId="164"/>
          <ac:spMkLst>
            <pc:docMk/>
            <pc:sldMk cId="686416172" sldId="276"/>
            <ac:spMk id="60" creationId="{0F0419EE-2A40-F5D0-F687-A11F24C43080}"/>
          </ac:spMkLst>
        </pc:spChg>
        <pc:spChg chg="mod">
          <ac:chgData name="Susan Wood" userId="deb2b00d-343a-4d1a-9602-c0aba68f761c" providerId="ADAL" clId="{10479675-C929-4020-BDFC-850ABC7FBE6B}" dt="2022-10-18T13:36:50.524" v="561" actId="164"/>
          <ac:spMkLst>
            <pc:docMk/>
            <pc:sldMk cId="686416172" sldId="276"/>
            <ac:spMk id="61" creationId="{0294FC84-FD91-3261-56AC-C8712FD8C3F2}"/>
          </ac:spMkLst>
        </pc:spChg>
        <pc:spChg chg="mod">
          <ac:chgData name="Susan Wood" userId="deb2b00d-343a-4d1a-9602-c0aba68f761c" providerId="ADAL" clId="{10479675-C929-4020-BDFC-850ABC7FBE6B}" dt="2022-10-18T13:37:14.736" v="567" actId="164"/>
          <ac:spMkLst>
            <pc:docMk/>
            <pc:sldMk cId="686416172" sldId="276"/>
            <ac:spMk id="62" creationId="{185ED171-E949-7BA3-3CD8-508B40282972}"/>
          </ac:spMkLst>
        </pc:spChg>
        <pc:spChg chg="mod">
          <ac:chgData name="Susan Wood" userId="deb2b00d-343a-4d1a-9602-c0aba68f761c" providerId="ADAL" clId="{10479675-C929-4020-BDFC-850ABC7FBE6B}" dt="2022-10-18T13:37:32.016" v="568" actId="164"/>
          <ac:spMkLst>
            <pc:docMk/>
            <pc:sldMk cId="686416172" sldId="276"/>
            <ac:spMk id="63" creationId="{2B9A0A40-6813-7BE6-99B6-C0861BC20C1F}"/>
          </ac:spMkLst>
        </pc:spChg>
        <pc:spChg chg="mod">
          <ac:chgData name="Susan Wood" userId="deb2b00d-343a-4d1a-9602-c0aba68f761c" providerId="ADAL" clId="{10479675-C929-4020-BDFC-850ABC7FBE6B}" dt="2022-10-18T13:38:05.492" v="571" actId="164"/>
          <ac:spMkLst>
            <pc:docMk/>
            <pc:sldMk cId="686416172" sldId="276"/>
            <ac:spMk id="64" creationId="{ABA509BE-085A-744C-6D21-8E0C72CEA34F}"/>
          </ac:spMkLst>
        </pc:spChg>
        <pc:spChg chg="mod">
          <ac:chgData name="Susan Wood" userId="deb2b00d-343a-4d1a-9602-c0aba68f761c" providerId="ADAL" clId="{10479675-C929-4020-BDFC-850ABC7FBE6B}" dt="2022-10-18T13:38:20.812" v="572" actId="164"/>
          <ac:spMkLst>
            <pc:docMk/>
            <pc:sldMk cId="686416172" sldId="276"/>
            <ac:spMk id="65" creationId="{6AC0F181-5118-A5D4-E7CC-C2DA31C63C16}"/>
          </ac:spMkLst>
        </pc:spChg>
        <pc:spChg chg="mod">
          <ac:chgData name="Susan Wood" userId="deb2b00d-343a-4d1a-9602-c0aba68f761c" providerId="ADAL" clId="{10479675-C929-4020-BDFC-850ABC7FBE6B}" dt="2022-10-18T13:38:00.030" v="570" actId="164"/>
          <ac:spMkLst>
            <pc:docMk/>
            <pc:sldMk cId="686416172" sldId="276"/>
            <ac:spMk id="70" creationId="{1E30F3C0-6A45-C17F-CE72-071EA6427A7E}"/>
          </ac:spMkLst>
        </pc:spChg>
        <pc:spChg chg="mod">
          <ac:chgData name="Susan Wood" userId="deb2b00d-343a-4d1a-9602-c0aba68f761c" providerId="ADAL" clId="{10479675-C929-4020-BDFC-850ABC7FBE6B}" dt="2022-10-18T13:38:00.030" v="570" actId="164"/>
          <ac:spMkLst>
            <pc:docMk/>
            <pc:sldMk cId="686416172" sldId="276"/>
            <ac:spMk id="71" creationId="{0A4C9453-3C5B-9DAF-36D1-F80989C663FD}"/>
          </ac:spMkLst>
        </pc:spChg>
        <pc:spChg chg="mod">
          <ac:chgData name="Susan Wood" userId="deb2b00d-343a-4d1a-9602-c0aba68f761c" providerId="ADAL" clId="{10479675-C929-4020-BDFC-850ABC7FBE6B}" dt="2022-10-18T13:36:59.603" v="566" actId="164"/>
          <ac:spMkLst>
            <pc:docMk/>
            <pc:sldMk cId="686416172" sldId="276"/>
            <ac:spMk id="82" creationId="{5FDF52D2-3345-9A41-D9EE-C389CB6A5087}"/>
          </ac:spMkLst>
        </pc:spChg>
        <pc:spChg chg="mod">
          <ac:chgData name="Susan Wood" userId="deb2b00d-343a-4d1a-9602-c0aba68f761c" providerId="ADAL" clId="{10479675-C929-4020-BDFC-850ABC7FBE6B}" dt="2022-10-17T15:30:57.139" v="502" actId="208"/>
          <ac:spMkLst>
            <pc:docMk/>
            <pc:sldMk cId="686416172" sldId="276"/>
            <ac:spMk id="83" creationId="{7BF739CA-C6AC-972F-8B06-024C142AE913}"/>
          </ac:spMkLst>
        </pc:spChg>
        <pc:spChg chg="mod">
          <ac:chgData name="Susan Wood" userId="deb2b00d-343a-4d1a-9602-c0aba68f761c" providerId="ADAL" clId="{10479675-C929-4020-BDFC-850ABC7FBE6B}" dt="2022-10-18T13:36:59.603" v="566" actId="164"/>
          <ac:spMkLst>
            <pc:docMk/>
            <pc:sldMk cId="686416172" sldId="276"/>
            <ac:spMk id="89" creationId="{A734F1D5-7009-095A-0304-45BEFF10EEA7}"/>
          </ac:spMkLst>
        </pc:spChg>
        <pc:spChg chg="mod">
          <ac:chgData name="Susan Wood" userId="deb2b00d-343a-4d1a-9602-c0aba68f761c" providerId="ADAL" clId="{10479675-C929-4020-BDFC-850ABC7FBE6B}" dt="2022-10-18T13:36:59.603" v="566" actId="164"/>
          <ac:spMkLst>
            <pc:docMk/>
            <pc:sldMk cId="686416172" sldId="276"/>
            <ac:spMk id="90" creationId="{1C56B362-9348-3ADF-5D74-C42AD0AEE0FB}"/>
          </ac:spMkLst>
        </pc:spChg>
        <pc:spChg chg="mod">
          <ac:chgData name="Susan Wood" userId="deb2b00d-343a-4d1a-9602-c0aba68f761c" providerId="ADAL" clId="{10479675-C929-4020-BDFC-850ABC7FBE6B}" dt="2022-10-18T13:37:14.736" v="567" actId="164"/>
          <ac:spMkLst>
            <pc:docMk/>
            <pc:sldMk cId="686416172" sldId="276"/>
            <ac:spMk id="91" creationId="{92558C2D-D556-4492-06E3-9FB0F912A791}"/>
          </ac:spMkLst>
        </pc:spChg>
        <pc:spChg chg="mod">
          <ac:chgData name="Susan Wood" userId="deb2b00d-343a-4d1a-9602-c0aba68f761c" providerId="ADAL" clId="{10479675-C929-4020-BDFC-850ABC7FBE6B}" dt="2022-10-18T13:37:14.736" v="567" actId="164"/>
          <ac:spMkLst>
            <pc:docMk/>
            <pc:sldMk cId="686416172" sldId="276"/>
            <ac:spMk id="92" creationId="{F1A6EF4C-6DD4-4B46-8907-3B29A7A38AC6}"/>
          </ac:spMkLst>
        </pc:spChg>
        <pc:spChg chg="mod">
          <ac:chgData name="Susan Wood" userId="deb2b00d-343a-4d1a-9602-c0aba68f761c" providerId="ADAL" clId="{10479675-C929-4020-BDFC-850ABC7FBE6B}" dt="2022-10-18T13:38:20.812" v="572" actId="164"/>
          <ac:spMkLst>
            <pc:docMk/>
            <pc:sldMk cId="686416172" sldId="276"/>
            <ac:spMk id="93" creationId="{D5584C8A-C09A-5505-E48C-ED39EEBB70E1}"/>
          </ac:spMkLst>
        </pc:spChg>
        <pc:spChg chg="mod">
          <ac:chgData name="Susan Wood" userId="deb2b00d-343a-4d1a-9602-c0aba68f761c" providerId="ADAL" clId="{10479675-C929-4020-BDFC-850ABC7FBE6B}" dt="2022-10-18T13:38:20.812" v="572" actId="164"/>
          <ac:spMkLst>
            <pc:docMk/>
            <pc:sldMk cId="686416172" sldId="276"/>
            <ac:spMk id="94" creationId="{2C23222F-EBF9-EF50-A331-B9DDC680913D}"/>
          </ac:spMkLst>
        </pc:spChg>
        <pc:spChg chg="mod">
          <ac:chgData name="Susan Wood" userId="deb2b00d-343a-4d1a-9602-c0aba68f761c" providerId="ADAL" clId="{10479675-C929-4020-BDFC-850ABC7FBE6B}" dt="2022-10-18T13:37:32.016" v="568" actId="164"/>
          <ac:spMkLst>
            <pc:docMk/>
            <pc:sldMk cId="686416172" sldId="276"/>
            <ac:spMk id="95" creationId="{4ECA0170-0AEF-0D8F-C025-CE5252DB5984}"/>
          </ac:spMkLst>
        </pc:spChg>
        <pc:spChg chg="mod">
          <ac:chgData name="Susan Wood" userId="deb2b00d-343a-4d1a-9602-c0aba68f761c" providerId="ADAL" clId="{10479675-C929-4020-BDFC-850ABC7FBE6B}" dt="2022-10-18T13:37:32.016" v="568" actId="164"/>
          <ac:spMkLst>
            <pc:docMk/>
            <pc:sldMk cId="686416172" sldId="276"/>
            <ac:spMk id="96" creationId="{5AF61E96-05BE-27A0-4B01-4B63FF4D45AF}"/>
          </ac:spMkLst>
        </pc:spChg>
        <pc:spChg chg="mod">
          <ac:chgData name="Susan Wood" userId="deb2b00d-343a-4d1a-9602-c0aba68f761c" providerId="ADAL" clId="{10479675-C929-4020-BDFC-850ABC7FBE6B}" dt="2022-10-18T13:38:05.492" v="571" actId="164"/>
          <ac:spMkLst>
            <pc:docMk/>
            <pc:sldMk cId="686416172" sldId="276"/>
            <ac:spMk id="97" creationId="{FC792540-0F11-89AD-C106-A59CD32070F9}"/>
          </ac:spMkLst>
        </pc:spChg>
        <pc:spChg chg="mod">
          <ac:chgData name="Susan Wood" userId="deb2b00d-343a-4d1a-9602-c0aba68f761c" providerId="ADAL" clId="{10479675-C929-4020-BDFC-850ABC7FBE6B}" dt="2022-10-18T13:38:05.492" v="571" actId="164"/>
          <ac:spMkLst>
            <pc:docMk/>
            <pc:sldMk cId="686416172" sldId="276"/>
            <ac:spMk id="98" creationId="{BB1FB256-03B7-DC23-91FB-1DC58922A59C}"/>
          </ac:spMkLst>
        </pc:spChg>
        <pc:grpChg chg="add mod">
          <ac:chgData name="Susan Wood" userId="deb2b00d-343a-4d1a-9602-c0aba68f761c" providerId="ADAL" clId="{10479675-C929-4020-BDFC-850ABC7FBE6B}" dt="2022-10-18T13:34:14.246" v="549" actId="164"/>
          <ac:grpSpMkLst>
            <pc:docMk/>
            <pc:sldMk cId="686416172" sldId="276"/>
            <ac:grpSpMk id="2" creationId="{183B54B8-E5EB-40BC-8145-A78F6AF0DD08}"/>
          </ac:grpSpMkLst>
        </pc:grpChg>
        <pc:grpChg chg="add mod">
          <ac:chgData name="Susan Wood" userId="deb2b00d-343a-4d1a-9602-c0aba68f761c" providerId="ADAL" clId="{10479675-C929-4020-BDFC-850ABC7FBE6B}" dt="2022-10-18T13:36:52.275" v="565" actId="164"/>
          <ac:grpSpMkLst>
            <pc:docMk/>
            <pc:sldMk cId="686416172" sldId="276"/>
            <ac:grpSpMk id="3" creationId="{9199DA71-97CC-4051-8851-3ADA379E5164}"/>
          </ac:grpSpMkLst>
        </pc:grpChg>
        <pc:grpChg chg="add mod">
          <ac:chgData name="Susan Wood" userId="deb2b00d-343a-4d1a-9602-c0aba68f761c" providerId="ADAL" clId="{10479675-C929-4020-BDFC-850ABC7FBE6B}" dt="2022-10-18T13:36:11.294" v="555" actId="164"/>
          <ac:grpSpMkLst>
            <pc:docMk/>
            <pc:sldMk cId="686416172" sldId="276"/>
            <ac:grpSpMk id="4" creationId="{AB8E1A43-ABB1-4AB4-B534-AF54B6175E0F}"/>
          </ac:grpSpMkLst>
        </pc:grpChg>
        <pc:grpChg chg="add mod">
          <ac:chgData name="Susan Wood" userId="deb2b00d-343a-4d1a-9602-c0aba68f761c" providerId="ADAL" clId="{10479675-C929-4020-BDFC-850ABC7FBE6B}" dt="2022-10-18T13:36:50.524" v="561" actId="164"/>
          <ac:grpSpMkLst>
            <pc:docMk/>
            <pc:sldMk cId="686416172" sldId="276"/>
            <ac:grpSpMk id="5" creationId="{6096E927-C050-47A8-94EB-DF35473229B4}"/>
          </ac:grpSpMkLst>
        </pc:grpChg>
        <pc:grpChg chg="add mod">
          <ac:chgData name="Susan Wood" userId="deb2b00d-343a-4d1a-9602-c0aba68f761c" providerId="ADAL" clId="{10479675-C929-4020-BDFC-850ABC7FBE6B}" dt="2022-10-18T13:36:59.603" v="566" actId="164"/>
          <ac:grpSpMkLst>
            <pc:docMk/>
            <pc:sldMk cId="686416172" sldId="276"/>
            <ac:grpSpMk id="7" creationId="{0322FD12-A527-46F5-84C7-21B57B9EB0AB}"/>
          </ac:grpSpMkLst>
        </pc:grpChg>
        <pc:grpChg chg="add mod">
          <ac:chgData name="Susan Wood" userId="deb2b00d-343a-4d1a-9602-c0aba68f761c" providerId="ADAL" clId="{10479675-C929-4020-BDFC-850ABC7FBE6B}" dt="2022-10-18T13:37:14.736" v="567" actId="164"/>
          <ac:grpSpMkLst>
            <pc:docMk/>
            <pc:sldMk cId="686416172" sldId="276"/>
            <ac:grpSpMk id="9" creationId="{CCDAE211-F4CB-42D1-A3F7-4D44F9D007AE}"/>
          </ac:grpSpMkLst>
        </pc:grpChg>
        <pc:grpChg chg="add mod">
          <ac:chgData name="Susan Wood" userId="deb2b00d-343a-4d1a-9602-c0aba68f761c" providerId="ADAL" clId="{10479675-C929-4020-BDFC-850ABC7FBE6B}" dt="2022-10-18T13:37:32.016" v="568" actId="164"/>
          <ac:grpSpMkLst>
            <pc:docMk/>
            <pc:sldMk cId="686416172" sldId="276"/>
            <ac:grpSpMk id="10" creationId="{FE6C9AF9-8F5C-4C23-8BF7-26A076ED4FF0}"/>
          </ac:grpSpMkLst>
        </pc:grpChg>
        <pc:grpChg chg="add mod">
          <ac:chgData name="Susan Wood" userId="deb2b00d-343a-4d1a-9602-c0aba68f761c" providerId="ADAL" clId="{10479675-C929-4020-BDFC-850ABC7FBE6B}" dt="2022-10-18T13:38:00.030" v="570" actId="164"/>
          <ac:grpSpMkLst>
            <pc:docMk/>
            <pc:sldMk cId="686416172" sldId="276"/>
            <ac:grpSpMk id="11" creationId="{DCC7EA2D-65F6-446D-9399-8CC7739CD197}"/>
          </ac:grpSpMkLst>
        </pc:grpChg>
        <pc:grpChg chg="add mod">
          <ac:chgData name="Susan Wood" userId="deb2b00d-343a-4d1a-9602-c0aba68f761c" providerId="ADAL" clId="{10479675-C929-4020-BDFC-850ABC7FBE6B}" dt="2022-10-18T13:38:05.492" v="571" actId="164"/>
          <ac:grpSpMkLst>
            <pc:docMk/>
            <pc:sldMk cId="686416172" sldId="276"/>
            <ac:grpSpMk id="12" creationId="{57E207C1-818F-448A-80D4-398FB958DC67}"/>
          </ac:grpSpMkLst>
        </pc:grpChg>
        <pc:grpChg chg="add mod">
          <ac:chgData name="Susan Wood" userId="deb2b00d-343a-4d1a-9602-c0aba68f761c" providerId="ADAL" clId="{10479675-C929-4020-BDFC-850ABC7FBE6B}" dt="2022-10-18T13:38:20.812" v="572" actId="164"/>
          <ac:grpSpMkLst>
            <pc:docMk/>
            <pc:sldMk cId="686416172" sldId="276"/>
            <ac:grpSpMk id="13" creationId="{1A266C74-C93D-45BD-8A82-30FF63BEC016}"/>
          </ac:grpSpMkLst>
        </pc:grpChg>
        <pc:grpChg chg="mod">
          <ac:chgData name="Susan Wood" userId="deb2b00d-343a-4d1a-9602-c0aba68f761c" providerId="ADAL" clId="{10479675-C929-4020-BDFC-850ABC7FBE6B}" dt="2022-10-18T13:36:59.603" v="566" actId="164"/>
          <ac:grpSpMkLst>
            <pc:docMk/>
            <pc:sldMk cId="686416172" sldId="276"/>
            <ac:grpSpMk id="58" creationId="{78768EFC-367F-4490-7079-839EBA214202}"/>
          </ac:grpSpMkLst>
        </pc:grpChg>
        <pc:grpChg chg="mod">
          <ac:chgData name="Susan Wood" userId="deb2b00d-343a-4d1a-9602-c0aba68f761c" providerId="ADAL" clId="{10479675-C929-4020-BDFC-850ABC7FBE6B}" dt="2022-10-18T13:37:14.736" v="567" actId="164"/>
          <ac:grpSpMkLst>
            <pc:docMk/>
            <pc:sldMk cId="686416172" sldId="276"/>
            <ac:grpSpMk id="59" creationId="{75C56432-5236-9D49-276D-AB989BCC9DC1}"/>
          </ac:grpSpMkLst>
        </pc:grpChg>
        <pc:grpChg chg="mod">
          <ac:chgData name="Susan Wood" userId="deb2b00d-343a-4d1a-9602-c0aba68f761c" providerId="ADAL" clId="{10479675-C929-4020-BDFC-850ABC7FBE6B}" dt="2022-10-18T13:37:32.016" v="568" actId="164"/>
          <ac:grpSpMkLst>
            <pc:docMk/>
            <pc:sldMk cId="686416172" sldId="276"/>
            <ac:grpSpMk id="66" creationId="{C907FC41-CEA8-CAE4-FD18-693D7A3FBCCA}"/>
          </ac:grpSpMkLst>
        </pc:grpChg>
        <pc:grpChg chg="mod">
          <ac:chgData name="Susan Wood" userId="deb2b00d-343a-4d1a-9602-c0aba68f761c" providerId="ADAL" clId="{10479675-C929-4020-BDFC-850ABC7FBE6B}" dt="2022-10-18T13:38:05.492" v="571" actId="164"/>
          <ac:grpSpMkLst>
            <pc:docMk/>
            <pc:sldMk cId="686416172" sldId="276"/>
            <ac:grpSpMk id="69" creationId="{C98B31B3-970C-EEBA-B057-0D8D98976399}"/>
          </ac:grpSpMkLst>
        </pc:grpChg>
        <pc:grpChg chg="mod">
          <ac:chgData name="Susan Wood" userId="deb2b00d-343a-4d1a-9602-c0aba68f761c" providerId="ADAL" clId="{10479675-C929-4020-BDFC-850ABC7FBE6B}" dt="2022-10-18T13:38:20.812" v="572" actId="164"/>
          <ac:grpSpMkLst>
            <pc:docMk/>
            <pc:sldMk cId="686416172" sldId="276"/>
            <ac:grpSpMk id="72" creationId="{2E3044A4-572F-423F-9B99-3B2DAA207B6E}"/>
          </ac:grpSpMkLst>
        </pc:grpChg>
        <pc:picChg chg="add del">
          <ac:chgData name="Susan Wood" userId="deb2b00d-343a-4d1a-9602-c0aba68f761c" providerId="ADAL" clId="{10479675-C929-4020-BDFC-850ABC7FBE6B}" dt="2022-10-17T15:31:05.647" v="508" actId="478"/>
          <ac:picMkLst>
            <pc:docMk/>
            <pc:sldMk cId="686416172" sldId="276"/>
            <ac:picMk id="102" creationId="{FA8B956E-0FAF-03DD-86BD-DDC612BC2489}"/>
          </ac:picMkLst>
        </pc:picChg>
        <pc:picChg chg="add del">
          <ac:chgData name="Susan Wood" userId="deb2b00d-343a-4d1a-9602-c0aba68f761c" providerId="ADAL" clId="{10479675-C929-4020-BDFC-850ABC7FBE6B}" dt="2022-10-17T15:31:09.397" v="511" actId="478"/>
          <ac:picMkLst>
            <pc:docMk/>
            <pc:sldMk cId="686416172" sldId="276"/>
            <ac:picMk id="104" creationId="{EC92B61C-3BC1-754A-4809-58D07B498B7C}"/>
          </ac:picMkLst>
        </pc:picChg>
        <pc:picChg chg="add del">
          <ac:chgData name="Susan Wood" userId="deb2b00d-343a-4d1a-9602-c0aba68f761c" providerId="ADAL" clId="{10479675-C929-4020-BDFC-850ABC7FBE6B}" dt="2022-10-17T15:31:08.013" v="510" actId="478"/>
          <ac:picMkLst>
            <pc:docMk/>
            <pc:sldMk cId="686416172" sldId="276"/>
            <ac:picMk id="108" creationId="{7819CC37-ECEA-471C-6F9E-359695D7D83E}"/>
          </ac:picMkLst>
        </pc:picChg>
        <pc:picChg chg="add del">
          <ac:chgData name="Susan Wood" userId="deb2b00d-343a-4d1a-9602-c0aba68f761c" providerId="ADAL" clId="{10479675-C929-4020-BDFC-850ABC7FBE6B}" dt="2022-10-17T15:31:04.422" v="507" actId="478"/>
          <ac:picMkLst>
            <pc:docMk/>
            <pc:sldMk cId="686416172" sldId="276"/>
            <ac:picMk id="114" creationId="{D4735F3D-A759-DC57-D615-EE46BD07EF6A}"/>
          </ac:picMkLst>
        </pc:picChg>
        <pc:picChg chg="add del">
          <ac:chgData name="Susan Wood" userId="deb2b00d-343a-4d1a-9602-c0aba68f761c" providerId="ADAL" clId="{10479675-C929-4020-BDFC-850ABC7FBE6B}" dt="2022-10-17T15:31:06.854" v="509" actId="478"/>
          <ac:picMkLst>
            <pc:docMk/>
            <pc:sldMk cId="686416172" sldId="276"/>
            <ac:picMk id="116" creationId="{057168FD-A46B-D26D-6330-1F05839DE4AA}"/>
          </ac:picMkLst>
        </pc:picChg>
        <pc:cxnChg chg="mod">
          <ac:chgData name="Susan Wood" userId="deb2b00d-343a-4d1a-9602-c0aba68f761c" providerId="ADAL" clId="{10479675-C929-4020-BDFC-850ABC7FBE6B}" dt="2022-10-18T13:36:59.603" v="566" actId="164"/>
          <ac:cxnSpMkLst>
            <pc:docMk/>
            <pc:sldMk cId="686416172" sldId="276"/>
            <ac:cxnSpMk id="76" creationId="{216CA101-B5FE-0165-8590-64A0B7E64551}"/>
          </ac:cxnSpMkLst>
        </pc:cxnChg>
        <pc:cxnChg chg="mod">
          <ac:chgData name="Susan Wood" userId="deb2b00d-343a-4d1a-9602-c0aba68f761c" providerId="ADAL" clId="{10479675-C929-4020-BDFC-850ABC7FBE6B}" dt="2022-10-18T13:37:32.016" v="568" actId="164"/>
          <ac:cxnSpMkLst>
            <pc:docMk/>
            <pc:sldMk cId="686416172" sldId="276"/>
            <ac:cxnSpMk id="77" creationId="{F8BC2878-BFBF-847C-C730-A886F7E07499}"/>
          </ac:cxnSpMkLst>
        </pc:cxnChg>
        <pc:cxnChg chg="mod">
          <ac:chgData name="Susan Wood" userId="deb2b00d-343a-4d1a-9602-c0aba68f761c" providerId="ADAL" clId="{10479675-C929-4020-BDFC-850ABC7FBE6B}" dt="2022-10-18T13:38:05.492" v="571" actId="164"/>
          <ac:cxnSpMkLst>
            <pc:docMk/>
            <pc:sldMk cId="686416172" sldId="276"/>
            <ac:cxnSpMk id="78" creationId="{228E9D3F-59CC-8126-9264-02F65D046B0C}"/>
          </ac:cxnSpMkLst>
        </pc:cxnChg>
        <pc:cxnChg chg="mod">
          <ac:chgData name="Susan Wood" userId="deb2b00d-343a-4d1a-9602-c0aba68f761c" providerId="ADAL" clId="{10479675-C929-4020-BDFC-850ABC7FBE6B}" dt="2022-10-18T13:37:14.736" v="567" actId="164"/>
          <ac:cxnSpMkLst>
            <pc:docMk/>
            <pc:sldMk cId="686416172" sldId="276"/>
            <ac:cxnSpMk id="79" creationId="{B3C575D2-CD15-DB32-2608-BA8789AE15F0}"/>
          </ac:cxnSpMkLst>
        </pc:cxnChg>
        <pc:cxnChg chg="mod">
          <ac:chgData name="Susan Wood" userId="deb2b00d-343a-4d1a-9602-c0aba68f761c" providerId="ADAL" clId="{10479675-C929-4020-BDFC-850ABC7FBE6B}" dt="2022-10-18T13:38:20.812" v="572" actId="164"/>
          <ac:cxnSpMkLst>
            <pc:docMk/>
            <pc:sldMk cId="686416172" sldId="276"/>
            <ac:cxnSpMk id="81" creationId="{3D61D8B6-4E46-661F-9683-B45761B67A21}"/>
          </ac:cxnSpMkLst>
        </pc:cxnChg>
      </pc:sldChg>
      <pc:sldChg chg="del">
        <pc:chgData name="Susan Wood" userId="deb2b00d-343a-4d1a-9602-c0aba68f761c" providerId="ADAL" clId="{10479675-C929-4020-BDFC-850ABC7FBE6B}" dt="2022-10-17T14:56:56.689" v="54" actId="47"/>
        <pc:sldMkLst>
          <pc:docMk/>
          <pc:sldMk cId="1316843310" sldId="1889"/>
        </pc:sldMkLst>
      </pc:sldChg>
      <pc:sldChg chg="modSp mod">
        <pc:chgData name="Susan Wood" userId="deb2b00d-343a-4d1a-9602-c0aba68f761c" providerId="ADAL" clId="{10479675-C929-4020-BDFC-850ABC7FBE6B}" dt="2022-10-18T18:18:42.082" v="1215" actId="20577"/>
        <pc:sldMkLst>
          <pc:docMk/>
          <pc:sldMk cId="3767396184" sldId="1890"/>
        </pc:sldMkLst>
        <pc:spChg chg="mod">
          <ac:chgData name="Susan Wood" userId="deb2b00d-343a-4d1a-9602-c0aba68f761c" providerId="ADAL" clId="{10479675-C929-4020-BDFC-850ABC7FBE6B}" dt="2022-10-18T18:18:42.082" v="1215" actId="20577"/>
          <ac:spMkLst>
            <pc:docMk/>
            <pc:sldMk cId="3767396184" sldId="1890"/>
            <ac:spMk id="3" creationId="{D2ED7313-8182-40AC-B28D-CE8C124CD6E9}"/>
          </ac:spMkLst>
        </pc:spChg>
      </pc:sldChg>
      <pc:sldChg chg="addSp delSp modSp mod">
        <pc:chgData name="Susan Wood" userId="deb2b00d-343a-4d1a-9602-c0aba68f761c" providerId="ADAL" clId="{10479675-C929-4020-BDFC-850ABC7FBE6B}" dt="2022-10-17T14:49:19.781" v="15" actId="207"/>
        <pc:sldMkLst>
          <pc:docMk/>
          <pc:sldMk cId="3992753055" sldId="1891"/>
        </pc:sldMkLst>
        <pc:spChg chg="mod">
          <ac:chgData name="Susan Wood" userId="deb2b00d-343a-4d1a-9602-c0aba68f761c" providerId="ADAL" clId="{10479675-C929-4020-BDFC-850ABC7FBE6B}" dt="2022-10-17T14:47:05.783" v="3" actId="27636"/>
          <ac:spMkLst>
            <pc:docMk/>
            <pc:sldMk cId="3992753055" sldId="1891"/>
            <ac:spMk id="2" creationId="{847D9600-811C-40D6-940B-0B4F0832D038}"/>
          </ac:spMkLst>
        </pc:spChg>
        <pc:spChg chg="del">
          <ac:chgData name="Susan Wood" userId="deb2b00d-343a-4d1a-9602-c0aba68f761c" providerId="ADAL" clId="{10479675-C929-4020-BDFC-850ABC7FBE6B}" dt="2022-10-17T14:46:09.849" v="0" actId="478"/>
          <ac:spMkLst>
            <pc:docMk/>
            <pc:sldMk cId="3992753055" sldId="1891"/>
            <ac:spMk id="3" creationId="{EBA70502-39E6-4C0B-BBD0-878D9C712250}"/>
          </ac:spMkLst>
        </pc:spChg>
        <pc:spChg chg="add del mod">
          <ac:chgData name="Susan Wood" userId="deb2b00d-343a-4d1a-9602-c0aba68f761c" providerId="ADAL" clId="{10479675-C929-4020-BDFC-850ABC7FBE6B}" dt="2022-10-17T14:47:00.181" v="1"/>
          <ac:spMkLst>
            <pc:docMk/>
            <pc:sldMk cId="3992753055" sldId="1891"/>
            <ac:spMk id="5" creationId="{F8531FBE-896D-415C-ADAB-3FE9A3715710}"/>
          </ac:spMkLst>
        </pc:spChg>
        <pc:spChg chg="add del mod">
          <ac:chgData name="Susan Wood" userId="deb2b00d-343a-4d1a-9602-c0aba68f761c" providerId="ADAL" clId="{10479675-C929-4020-BDFC-850ABC7FBE6B}" dt="2022-10-17T14:48:54.173" v="8"/>
          <ac:spMkLst>
            <pc:docMk/>
            <pc:sldMk cId="3992753055" sldId="1891"/>
            <ac:spMk id="8" creationId="{26683BD9-95DA-418F-8055-F2D3B16B874E}"/>
          </ac:spMkLst>
        </pc:spChg>
        <pc:spChg chg="add mod">
          <ac:chgData name="Susan Wood" userId="deb2b00d-343a-4d1a-9602-c0aba68f761c" providerId="ADAL" clId="{10479675-C929-4020-BDFC-850ABC7FBE6B}" dt="2022-10-17T14:49:19.781" v="15" actId="207"/>
          <ac:spMkLst>
            <pc:docMk/>
            <pc:sldMk cId="3992753055" sldId="1891"/>
            <ac:spMk id="10" creationId="{8E6CE966-D787-41A1-9038-CB2D0A6D7A1C}"/>
          </ac:spMkLst>
        </pc:spChg>
        <pc:picChg chg="add del mod">
          <ac:chgData name="Susan Wood" userId="deb2b00d-343a-4d1a-9602-c0aba68f761c" providerId="ADAL" clId="{10479675-C929-4020-BDFC-850ABC7FBE6B}" dt="2022-10-17T14:48:46.755" v="7" actId="478"/>
          <ac:picMkLst>
            <pc:docMk/>
            <pc:sldMk cId="3992753055" sldId="1891"/>
            <ac:picMk id="6" creationId="{F322939C-0600-4E6D-BF43-7BCCFA87C40F}"/>
          </ac:picMkLst>
        </pc:picChg>
        <pc:picChg chg="add mod">
          <ac:chgData name="Susan Wood" userId="deb2b00d-343a-4d1a-9602-c0aba68f761c" providerId="ADAL" clId="{10479675-C929-4020-BDFC-850ABC7FBE6B}" dt="2022-10-17T14:48:58.650" v="10" actId="1076"/>
          <ac:picMkLst>
            <pc:docMk/>
            <pc:sldMk cId="3992753055" sldId="1891"/>
            <ac:picMk id="9" creationId="{D2B3376A-A4FF-44F4-B433-2ED17480AB8A}"/>
          </ac:picMkLst>
        </pc:picChg>
      </pc:sldChg>
      <pc:sldChg chg="addSp modSp add mod modTransition">
        <pc:chgData name="Susan Wood" userId="deb2b00d-343a-4d1a-9602-c0aba68f761c" providerId="ADAL" clId="{10479675-C929-4020-BDFC-850ABC7FBE6B}" dt="2022-10-17T14:56:30.384" v="51"/>
        <pc:sldMkLst>
          <pc:docMk/>
          <pc:sldMk cId="2130764397" sldId="1893"/>
        </pc:sldMkLst>
        <pc:spChg chg="add mod">
          <ac:chgData name="Susan Wood" userId="deb2b00d-343a-4d1a-9602-c0aba68f761c" providerId="ADAL" clId="{10479675-C929-4020-BDFC-850ABC7FBE6B}" dt="2022-10-17T14:49:47.197" v="20" actId="208"/>
          <ac:spMkLst>
            <pc:docMk/>
            <pc:sldMk cId="2130764397" sldId="1893"/>
            <ac:spMk id="3" creationId="{8E9D1AEC-E432-434C-9C91-9ABBA2DC33A9}"/>
          </ac:spMkLst>
        </pc:spChg>
      </pc:sldChg>
      <pc:sldChg chg="addSp delSp modSp add mod modTransition">
        <pc:chgData name="Susan Wood" userId="deb2b00d-343a-4d1a-9602-c0aba68f761c" providerId="ADAL" clId="{10479675-C929-4020-BDFC-850ABC7FBE6B}" dt="2022-10-17T14:56:25.708" v="50"/>
        <pc:sldMkLst>
          <pc:docMk/>
          <pc:sldMk cId="3819430467" sldId="1894"/>
        </pc:sldMkLst>
        <pc:spChg chg="add del mod">
          <ac:chgData name="Susan Wood" userId="deb2b00d-343a-4d1a-9602-c0aba68f761c" providerId="ADAL" clId="{10479675-C929-4020-BDFC-850ABC7FBE6B}" dt="2022-10-17T14:51:20.955" v="23"/>
          <ac:spMkLst>
            <pc:docMk/>
            <pc:sldMk cId="3819430467" sldId="1894"/>
            <ac:spMk id="4" creationId="{EF3D8CC7-8088-4803-8C2E-5639F8B89161}"/>
          </ac:spMkLst>
        </pc:spChg>
        <pc:spChg chg="mod">
          <ac:chgData name="Susan Wood" userId="deb2b00d-343a-4d1a-9602-c0aba68f761c" providerId="ADAL" clId="{10479675-C929-4020-BDFC-850ABC7FBE6B}" dt="2022-10-17T14:51:41.580" v="30" actId="14100"/>
          <ac:spMkLst>
            <pc:docMk/>
            <pc:sldMk cId="3819430467" sldId="1894"/>
            <ac:spMk id="10" creationId="{8E6CE966-D787-41A1-9038-CB2D0A6D7A1C}"/>
          </ac:spMkLst>
        </pc:spChg>
        <pc:picChg chg="add mod ord">
          <ac:chgData name="Susan Wood" userId="deb2b00d-343a-4d1a-9602-c0aba68f761c" providerId="ADAL" clId="{10479675-C929-4020-BDFC-850ABC7FBE6B}" dt="2022-10-17T14:51:31.989" v="26" actId="167"/>
          <ac:picMkLst>
            <pc:docMk/>
            <pc:sldMk cId="3819430467" sldId="1894"/>
            <ac:picMk id="5" creationId="{A987A5CD-25F0-4BB7-B8A5-7271B065C2AE}"/>
          </ac:picMkLst>
        </pc:picChg>
        <pc:picChg chg="del">
          <ac:chgData name="Susan Wood" userId="deb2b00d-343a-4d1a-9602-c0aba68f761c" providerId="ADAL" clId="{10479675-C929-4020-BDFC-850ABC7FBE6B}" dt="2022-10-17T14:51:12.628" v="22" actId="478"/>
          <ac:picMkLst>
            <pc:docMk/>
            <pc:sldMk cId="3819430467" sldId="1894"/>
            <ac:picMk id="9" creationId="{D2B3376A-A4FF-44F4-B433-2ED17480AB8A}"/>
          </ac:picMkLst>
        </pc:picChg>
      </pc:sldChg>
      <pc:sldChg chg="addSp delSp modSp add mod modTransition">
        <pc:chgData name="Susan Wood" userId="deb2b00d-343a-4d1a-9602-c0aba68f761c" providerId="ADAL" clId="{10479675-C929-4020-BDFC-850ABC7FBE6B}" dt="2022-10-17T14:56:36.043" v="52"/>
        <pc:sldMkLst>
          <pc:docMk/>
          <pc:sldMk cId="1360213498" sldId="1895"/>
        </pc:sldMkLst>
        <pc:spChg chg="mod">
          <ac:chgData name="Susan Wood" userId="deb2b00d-343a-4d1a-9602-c0aba68f761c" providerId="ADAL" clId="{10479675-C929-4020-BDFC-850ABC7FBE6B}" dt="2022-10-17T14:55:27.419" v="39" actId="14100"/>
          <ac:spMkLst>
            <pc:docMk/>
            <pc:sldMk cId="1360213498" sldId="1895"/>
            <ac:spMk id="3" creationId="{8E9D1AEC-E432-434C-9C91-9ABBA2DC33A9}"/>
          </ac:spMkLst>
        </pc:spChg>
        <pc:spChg chg="add del mod">
          <ac:chgData name="Susan Wood" userId="deb2b00d-343a-4d1a-9602-c0aba68f761c" providerId="ADAL" clId="{10479675-C929-4020-BDFC-850ABC7FBE6B}" dt="2022-10-17T14:55:04.357" v="33"/>
          <ac:spMkLst>
            <pc:docMk/>
            <pc:sldMk cId="1360213498" sldId="1895"/>
            <ac:spMk id="5" creationId="{F4877198-7A7E-4782-B453-C133214D41D3}"/>
          </ac:spMkLst>
        </pc:spChg>
        <pc:picChg chg="del">
          <ac:chgData name="Susan Wood" userId="deb2b00d-343a-4d1a-9602-c0aba68f761c" providerId="ADAL" clId="{10479675-C929-4020-BDFC-850ABC7FBE6B}" dt="2022-10-17T14:54:41.096" v="32" actId="478"/>
          <ac:picMkLst>
            <pc:docMk/>
            <pc:sldMk cId="1360213498" sldId="1895"/>
            <ac:picMk id="6" creationId="{F322939C-0600-4E6D-BF43-7BCCFA87C40F}"/>
          </ac:picMkLst>
        </pc:picChg>
        <pc:picChg chg="add mod ord">
          <ac:chgData name="Susan Wood" userId="deb2b00d-343a-4d1a-9602-c0aba68f761c" providerId="ADAL" clId="{10479675-C929-4020-BDFC-850ABC7FBE6B}" dt="2022-10-17T14:55:15.344" v="37" actId="167"/>
          <ac:picMkLst>
            <pc:docMk/>
            <pc:sldMk cId="1360213498" sldId="1895"/>
            <ac:picMk id="7" creationId="{6F5C650D-9BF8-4741-A73C-9A96B31ADAEB}"/>
          </ac:picMkLst>
        </pc:picChg>
      </pc:sldChg>
      <pc:sldChg chg="addSp delSp modSp add mod modTransition">
        <pc:chgData name="Susan Wood" userId="deb2b00d-343a-4d1a-9602-c0aba68f761c" providerId="ADAL" clId="{10479675-C929-4020-BDFC-850ABC7FBE6B}" dt="2022-10-17T14:56:41.006" v="53"/>
        <pc:sldMkLst>
          <pc:docMk/>
          <pc:sldMk cId="4280849800" sldId="1896"/>
        </pc:sldMkLst>
        <pc:spChg chg="mod">
          <ac:chgData name="Susan Wood" userId="deb2b00d-343a-4d1a-9602-c0aba68f761c" providerId="ADAL" clId="{10479675-C929-4020-BDFC-850ABC7FBE6B}" dt="2022-10-17T14:56:11.671" v="49" actId="1076"/>
          <ac:spMkLst>
            <pc:docMk/>
            <pc:sldMk cId="4280849800" sldId="1896"/>
            <ac:spMk id="3" creationId="{8E9D1AEC-E432-434C-9C91-9ABBA2DC33A9}"/>
          </ac:spMkLst>
        </pc:spChg>
        <pc:spChg chg="add del mod">
          <ac:chgData name="Susan Wood" userId="deb2b00d-343a-4d1a-9602-c0aba68f761c" providerId="ADAL" clId="{10479675-C929-4020-BDFC-850ABC7FBE6B}" dt="2022-10-17T14:55:47.433" v="42"/>
          <ac:spMkLst>
            <pc:docMk/>
            <pc:sldMk cId="4280849800" sldId="1896"/>
            <ac:spMk id="5" creationId="{D06C97F3-1DAE-402E-BC08-29EE45831F20}"/>
          </ac:spMkLst>
        </pc:spChg>
        <pc:picChg chg="add mod ord">
          <ac:chgData name="Susan Wood" userId="deb2b00d-343a-4d1a-9602-c0aba68f761c" providerId="ADAL" clId="{10479675-C929-4020-BDFC-850ABC7FBE6B}" dt="2022-10-17T14:56:07.527" v="48" actId="1076"/>
          <ac:picMkLst>
            <pc:docMk/>
            <pc:sldMk cId="4280849800" sldId="1896"/>
            <ac:picMk id="6" creationId="{2DCA3E82-B4B2-4518-88A0-2C79B1A8710E}"/>
          </ac:picMkLst>
        </pc:picChg>
        <pc:picChg chg="del">
          <ac:chgData name="Susan Wood" userId="deb2b00d-343a-4d1a-9602-c0aba68f761c" providerId="ADAL" clId="{10479675-C929-4020-BDFC-850ABC7FBE6B}" dt="2022-10-17T14:55:33.506" v="41" actId="478"/>
          <ac:picMkLst>
            <pc:docMk/>
            <pc:sldMk cId="4280849800" sldId="1896"/>
            <ac:picMk id="7" creationId="{6F5C650D-9BF8-4741-A73C-9A96B31ADAEB}"/>
          </ac:picMkLst>
        </pc:picChg>
      </pc:sldChg>
      <pc:sldChg chg="new del">
        <pc:chgData name="Susan Wood" userId="deb2b00d-343a-4d1a-9602-c0aba68f761c" providerId="ADAL" clId="{10479675-C929-4020-BDFC-850ABC7FBE6B}" dt="2022-10-17T15:03:44.044" v="56" actId="47"/>
        <pc:sldMkLst>
          <pc:docMk/>
          <pc:sldMk cId="3016884470" sldId="1897"/>
        </pc:sldMkLst>
      </pc:sldChg>
      <pc:sldChg chg="modSp mod">
        <pc:chgData name="Susan Wood" userId="deb2b00d-343a-4d1a-9602-c0aba68f761c" providerId="ADAL" clId="{10479675-C929-4020-BDFC-850ABC7FBE6B}" dt="2022-10-18T13:52:47.168" v="1063" actId="20577"/>
        <pc:sldMkLst>
          <pc:docMk/>
          <pc:sldMk cId="53152286" sldId="1899"/>
        </pc:sldMkLst>
        <pc:spChg chg="mod">
          <ac:chgData name="Susan Wood" userId="deb2b00d-343a-4d1a-9602-c0aba68f761c" providerId="ADAL" clId="{10479675-C929-4020-BDFC-850ABC7FBE6B}" dt="2022-10-18T13:52:47.168" v="1063" actId="20577"/>
          <ac:spMkLst>
            <pc:docMk/>
            <pc:sldMk cId="53152286" sldId="1899"/>
            <ac:spMk id="3" creationId="{9EA1E81D-EF2F-8E54-52AB-032A9196F084}"/>
          </ac:spMkLst>
        </pc:spChg>
      </pc:sldChg>
      <pc:sldChg chg="modSp mod">
        <pc:chgData name="Susan Wood" userId="deb2b00d-343a-4d1a-9602-c0aba68f761c" providerId="ADAL" clId="{10479675-C929-4020-BDFC-850ABC7FBE6B}" dt="2022-10-18T13:54:40.953" v="1064" actId="12"/>
        <pc:sldMkLst>
          <pc:docMk/>
          <pc:sldMk cId="545725819" sldId="1900"/>
        </pc:sldMkLst>
        <pc:spChg chg="mod">
          <ac:chgData name="Susan Wood" userId="deb2b00d-343a-4d1a-9602-c0aba68f761c" providerId="ADAL" clId="{10479675-C929-4020-BDFC-850ABC7FBE6B}" dt="2022-10-18T13:54:40.953" v="1064" actId="12"/>
          <ac:spMkLst>
            <pc:docMk/>
            <pc:sldMk cId="545725819" sldId="1900"/>
            <ac:spMk id="3" creationId="{160A7F80-0D80-935C-A777-8049FCD28A7A}"/>
          </ac:spMkLst>
        </pc:spChg>
      </pc:sldChg>
      <pc:sldChg chg="modSp mod">
        <pc:chgData name="Susan Wood" userId="deb2b00d-343a-4d1a-9602-c0aba68f761c" providerId="ADAL" clId="{10479675-C929-4020-BDFC-850ABC7FBE6B}" dt="2022-10-18T13:55:25.810" v="1065" actId="12"/>
        <pc:sldMkLst>
          <pc:docMk/>
          <pc:sldMk cId="903642486" sldId="1901"/>
        </pc:sldMkLst>
        <pc:spChg chg="mod">
          <ac:chgData name="Susan Wood" userId="deb2b00d-343a-4d1a-9602-c0aba68f761c" providerId="ADAL" clId="{10479675-C929-4020-BDFC-850ABC7FBE6B}" dt="2022-10-18T13:55:25.810" v="1065" actId="12"/>
          <ac:spMkLst>
            <pc:docMk/>
            <pc:sldMk cId="903642486" sldId="1901"/>
            <ac:spMk id="3" creationId="{346DC9BD-822B-4F21-51EE-82DBBF0FF49A}"/>
          </ac:spMkLst>
        </pc:spChg>
      </pc:sldChg>
      <pc:sldChg chg="modSp mod">
        <pc:chgData name="Susan Wood" userId="deb2b00d-343a-4d1a-9602-c0aba68f761c" providerId="ADAL" clId="{10479675-C929-4020-BDFC-850ABC7FBE6B}" dt="2022-10-18T18:28:33.071" v="1218" actId="207"/>
        <pc:sldMkLst>
          <pc:docMk/>
          <pc:sldMk cId="4101386175" sldId="1902"/>
        </pc:sldMkLst>
        <pc:spChg chg="mod">
          <ac:chgData name="Susan Wood" userId="deb2b00d-343a-4d1a-9602-c0aba68f761c" providerId="ADAL" clId="{10479675-C929-4020-BDFC-850ABC7FBE6B}" dt="2022-10-18T13:43:41.676" v="663" actId="27636"/>
          <ac:spMkLst>
            <pc:docMk/>
            <pc:sldMk cId="4101386175" sldId="1902"/>
            <ac:spMk id="2" creationId="{63B8631C-20F2-89BC-5A1A-6A16463A281A}"/>
          </ac:spMkLst>
        </pc:spChg>
        <pc:spChg chg="mod">
          <ac:chgData name="Susan Wood" userId="deb2b00d-343a-4d1a-9602-c0aba68f761c" providerId="ADAL" clId="{10479675-C929-4020-BDFC-850ABC7FBE6B}" dt="2022-10-18T18:28:33.071" v="1218" actId="207"/>
          <ac:spMkLst>
            <pc:docMk/>
            <pc:sldMk cId="4101386175" sldId="1902"/>
            <ac:spMk id="3" creationId="{69DD4C56-09D7-B80F-8885-7109D6785552}"/>
          </ac:spMkLst>
        </pc:spChg>
      </pc:sldChg>
      <pc:sldChg chg="modSp mod">
        <pc:chgData name="Susan Wood" userId="deb2b00d-343a-4d1a-9602-c0aba68f761c" providerId="ADAL" clId="{10479675-C929-4020-BDFC-850ABC7FBE6B}" dt="2022-10-18T13:55:59.133" v="1067" actId="12"/>
        <pc:sldMkLst>
          <pc:docMk/>
          <pc:sldMk cId="4221771995" sldId="1903"/>
        </pc:sldMkLst>
        <pc:spChg chg="mod">
          <ac:chgData name="Susan Wood" userId="deb2b00d-343a-4d1a-9602-c0aba68f761c" providerId="ADAL" clId="{10479675-C929-4020-BDFC-850ABC7FBE6B}" dt="2022-10-18T13:55:59.133" v="1067" actId="12"/>
          <ac:spMkLst>
            <pc:docMk/>
            <pc:sldMk cId="4221771995" sldId="1903"/>
            <ac:spMk id="3" creationId="{48B9FA0A-C5DD-C0EC-BB28-D055F7499585}"/>
          </ac:spMkLst>
        </pc:spChg>
      </pc:sldChg>
      <pc:sldChg chg="modSp mod">
        <pc:chgData name="Susan Wood" userId="deb2b00d-343a-4d1a-9602-c0aba68f761c" providerId="ADAL" clId="{10479675-C929-4020-BDFC-850ABC7FBE6B}" dt="2022-10-18T18:30:01.014" v="1220" actId="113"/>
        <pc:sldMkLst>
          <pc:docMk/>
          <pc:sldMk cId="2058853710" sldId="1904"/>
        </pc:sldMkLst>
        <pc:spChg chg="mod">
          <ac:chgData name="Susan Wood" userId="deb2b00d-343a-4d1a-9602-c0aba68f761c" providerId="ADAL" clId="{10479675-C929-4020-BDFC-850ABC7FBE6B}" dt="2022-10-18T18:30:01.014" v="1220" actId="113"/>
          <ac:spMkLst>
            <pc:docMk/>
            <pc:sldMk cId="2058853710" sldId="1904"/>
            <ac:spMk id="3" creationId="{C5A0687A-4AE8-6B7F-92E1-4ED06025C74F}"/>
          </ac:spMkLst>
        </pc:spChg>
      </pc:sldChg>
      <pc:sldChg chg="modSp mod">
        <pc:chgData name="Susan Wood" userId="deb2b00d-343a-4d1a-9602-c0aba68f761c" providerId="ADAL" clId="{10479675-C929-4020-BDFC-850ABC7FBE6B}" dt="2022-10-18T18:31:37.792" v="1234" actId="5793"/>
        <pc:sldMkLst>
          <pc:docMk/>
          <pc:sldMk cId="3155330605" sldId="1905"/>
        </pc:sldMkLst>
        <pc:spChg chg="mod">
          <ac:chgData name="Susan Wood" userId="deb2b00d-343a-4d1a-9602-c0aba68f761c" providerId="ADAL" clId="{10479675-C929-4020-BDFC-850ABC7FBE6B}" dt="2022-10-18T18:31:37.792" v="1234" actId="5793"/>
          <ac:spMkLst>
            <pc:docMk/>
            <pc:sldMk cId="3155330605" sldId="1905"/>
            <ac:spMk id="3" creationId="{43E1300E-EB58-14B5-F54E-720299FA45A9}"/>
          </ac:spMkLst>
        </pc:spChg>
      </pc:sldChg>
      <pc:sldChg chg="add del modAnim">
        <pc:chgData name="Susan Wood" userId="deb2b00d-343a-4d1a-9602-c0aba68f761c" providerId="ADAL" clId="{10479675-C929-4020-BDFC-850ABC7FBE6B}" dt="2022-10-18T13:36:51.863" v="564" actId="2890"/>
        <pc:sldMkLst>
          <pc:docMk/>
          <pc:sldMk cId="33353506" sldId="1907"/>
        </pc:sldMkLst>
      </pc:sldChg>
      <pc:sldChg chg="add del modTransition modAnim">
        <pc:chgData name="Susan Wood" userId="deb2b00d-343a-4d1a-9602-c0aba68f761c" providerId="ADAL" clId="{10479675-C929-4020-BDFC-850ABC7FBE6B}" dt="2022-10-18T13:41:00.726" v="584" actId="47"/>
        <pc:sldMkLst>
          <pc:docMk/>
          <pc:sldMk cId="662286726" sldId="1907"/>
        </pc:sldMkLst>
      </pc:sldChg>
      <pc:sldChg chg="addSp modSp new mod modAnim">
        <pc:chgData name="Susan Wood" userId="deb2b00d-343a-4d1a-9602-c0aba68f761c" providerId="ADAL" clId="{10479675-C929-4020-BDFC-850ABC7FBE6B}" dt="2022-10-18T18:32:17.495" v="1248" actId="20577"/>
        <pc:sldMkLst>
          <pc:docMk/>
          <pc:sldMk cId="2052290049" sldId="1907"/>
        </pc:sldMkLst>
        <pc:spChg chg="mod">
          <ac:chgData name="Susan Wood" userId="deb2b00d-343a-4d1a-9602-c0aba68f761c" providerId="ADAL" clId="{10479675-C929-4020-BDFC-850ABC7FBE6B}" dt="2022-10-18T13:47:49.626" v="810" actId="20577"/>
          <ac:spMkLst>
            <pc:docMk/>
            <pc:sldMk cId="2052290049" sldId="1907"/>
            <ac:spMk id="2" creationId="{70DD885C-0B05-4AF8-B2D3-138C7DDA1437}"/>
          </ac:spMkLst>
        </pc:spChg>
        <pc:spChg chg="mod">
          <ac:chgData name="Susan Wood" userId="deb2b00d-343a-4d1a-9602-c0aba68f761c" providerId="ADAL" clId="{10479675-C929-4020-BDFC-850ABC7FBE6B}" dt="2022-10-18T18:32:17.495" v="1248" actId="20577"/>
          <ac:spMkLst>
            <pc:docMk/>
            <pc:sldMk cId="2052290049" sldId="1907"/>
            <ac:spMk id="3" creationId="{42A4F30F-9B40-4119-9707-728D40484094}"/>
          </ac:spMkLst>
        </pc:spChg>
        <pc:spChg chg="add mod">
          <ac:chgData name="Susan Wood" userId="deb2b00d-343a-4d1a-9602-c0aba68f761c" providerId="ADAL" clId="{10479675-C929-4020-BDFC-850ABC7FBE6B}" dt="2022-10-18T13:49:37.074" v="1046" actId="20577"/>
          <ac:spMkLst>
            <pc:docMk/>
            <pc:sldMk cId="2052290049" sldId="1907"/>
            <ac:spMk id="4" creationId="{76467C06-8236-4811-94DB-36E03044294F}"/>
          </ac:spMkLst>
        </pc:spChg>
      </pc:sldChg>
      <pc:sldChg chg="addSp delSp modSp new del mod">
        <pc:chgData name="Susan Wood" userId="deb2b00d-343a-4d1a-9602-c0aba68f761c" providerId="ADAL" clId="{10479675-C929-4020-BDFC-850ABC7FBE6B}" dt="2022-10-18T18:18:48.359" v="1216" actId="2696"/>
        <pc:sldMkLst>
          <pc:docMk/>
          <pc:sldMk cId="125520019" sldId="1908"/>
        </pc:sldMkLst>
        <pc:spChg chg="del">
          <ac:chgData name="Susan Wood" userId="deb2b00d-343a-4d1a-9602-c0aba68f761c" providerId="ADAL" clId="{10479675-C929-4020-BDFC-850ABC7FBE6B}" dt="2022-10-18T13:58:27.342" v="1078" actId="478"/>
          <ac:spMkLst>
            <pc:docMk/>
            <pc:sldMk cId="125520019" sldId="1908"/>
            <ac:spMk id="2" creationId="{18A08EC4-0AEE-423A-AB2C-1B1FC73AE7EF}"/>
          </ac:spMkLst>
        </pc:spChg>
        <pc:spChg chg="del mod">
          <ac:chgData name="Susan Wood" userId="deb2b00d-343a-4d1a-9602-c0aba68f761c" providerId="ADAL" clId="{10479675-C929-4020-BDFC-850ABC7FBE6B}" dt="2022-10-18T13:58:18.752" v="1072" actId="931"/>
          <ac:spMkLst>
            <pc:docMk/>
            <pc:sldMk cId="125520019" sldId="1908"/>
            <ac:spMk id="3" creationId="{1837C52C-45E4-4DEB-9551-6F81181F0983}"/>
          </ac:spMkLst>
        </pc:spChg>
        <pc:spChg chg="add mod">
          <ac:chgData name="Susan Wood" userId="deb2b00d-343a-4d1a-9602-c0aba68f761c" providerId="ADAL" clId="{10479675-C929-4020-BDFC-850ABC7FBE6B}" dt="2022-10-18T14:00:12.988" v="1191" actId="1076"/>
          <ac:spMkLst>
            <pc:docMk/>
            <pc:sldMk cId="125520019" sldId="1908"/>
            <ac:spMk id="6" creationId="{94CF9698-2600-4D6B-94B9-90FB6532ED30}"/>
          </ac:spMkLst>
        </pc:spChg>
        <pc:spChg chg="add mod">
          <ac:chgData name="Susan Wood" userId="deb2b00d-343a-4d1a-9602-c0aba68f761c" providerId="ADAL" clId="{10479675-C929-4020-BDFC-850ABC7FBE6B}" dt="2022-10-18T14:00:16.875" v="1192" actId="122"/>
          <ac:spMkLst>
            <pc:docMk/>
            <pc:sldMk cId="125520019" sldId="1908"/>
            <ac:spMk id="7" creationId="{3C18B26A-1B72-42BB-85B0-C2D865D6BF51}"/>
          </ac:spMkLst>
        </pc:spChg>
        <pc:spChg chg="add del mod">
          <ac:chgData name="Susan Wood" userId="deb2b00d-343a-4d1a-9602-c0aba68f761c" providerId="ADAL" clId="{10479675-C929-4020-BDFC-850ABC7FBE6B}" dt="2022-10-18T14:04:23.268" v="1206" actId="478"/>
          <ac:spMkLst>
            <pc:docMk/>
            <pc:sldMk cId="125520019" sldId="1908"/>
            <ac:spMk id="10" creationId="{2F1FF11A-95DD-47CD-A01B-7B7CC947D4B9}"/>
          </ac:spMkLst>
        </pc:spChg>
        <pc:picChg chg="add del mod">
          <ac:chgData name="Susan Wood" userId="deb2b00d-343a-4d1a-9602-c0aba68f761c" providerId="ADAL" clId="{10479675-C929-4020-BDFC-850ABC7FBE6B}" dt="2022-10-18T14:04:14.860" v="1204" actId="478"/>
          <ac:picMkLst>
            <pc:docMk/>
            <pc:sldMk cId="125520019" sldId="1908"/>
            <ac:picMk id="5" creationId="{342F05AE-AB5A-4F34-A9F1-38821C088608}"/>
          </ac:picMkLst>
        </pc:picChg>
        <pc:picChg chg="add mod">
          <ac:chgData name="Susan Wood" userId="deb2b00d-343a-4d1a-9602-c0aba68f761c" providerId="ADAL" clId="{10479675-C929-4020-BDFC-850ABC7FBE6B}" dt="2022-10-18T17:07:44.939" v="1214" actId="1076"/>
          <ac:picMkLst>
            <pc:docMk/>
            <pc:sldMk cId="125520019" sldId="1908"/>
            <ac:picMk id="8" creationId="{E1235467-1EC8-4C2E-8CC6-3D9BE311FF3D}"/>
          </ac:picMkLst>
        </pc:picChg>
        <pc:picChg chg="add mod">
          <ac:chgData name="Susan Wood" userId="deb2b00d-343a-4d1a-9602-c0aba68f761c" providerId="ADAL" clId="{10479675-C929-4020-BDFC-850ABC7FBE6B}" dt="2022-10-18T17:07:40.701" v="1212" actId="1076"/>
          <ac:picMkLst>
            <pc:docMk/>
            <pc:sldMk cId="125520019" sldId="1908"/>
            <ac:picMk id="1026" creationId="{CA60EFD9-6D60-44A8-8F2D-A708CBEEB5BD}"/>
          </ac:picMkLst>
        </pc:picChg>
      </pc:sldChg>
      <pc:sldChg chg="add del ord modAnim">
        <pc:chgData name="Susan Wood" userId="deb2b00d-343a-4d1a-9602-c0aba68f761c" providerId="ADAL" clId="{10479675-C929-4020-BDFC-850ABC7FBE6B}" dt="2022-10-18T13:41:17.004" v="585" actId="47"/>
        <pc:sldMkLst>
          <pc:docMk/>
          <pc:sldMk cId="3110076559" sldId="1908"/>
        </pc:sldMkLst>
      </pc:sldChg>
      <pc:sldChg chg="modSp mod">
        <pc:chgData name="Susan Wood" userId="deb2b00d-343a-4d1a-9602-c0aba68f761c" providerId="ADAL" clId="{10479675-C929-4020-BDFC-850ABC7FBE6B}" dt="2022-10-24T20:40:21.160" v="1249" actId="20577"/>
        <pc:sldMkLst>
          <pc:docMk/>
          <pc:sldMk cId="3234580777" sldId="1909"/>
        </pc:sldMkLst>
        <pc:spChg chg="mod">
          <ac:chgData name="Susan Wood" userId="deb2b00d-343a-4d1a-9602-c0aba68f761c" providerId="ADAL" clId="{10479675-C929-4020-BDFC-850ABC7FBE6B}" dt="2022-10-24T20:40:21.160" v="1249" actId="20577"/>
          <ac:spMkLst>
            <pc:docMk/>
            <pc:sldMk cId="3234580777" sldId="1909"/>
            <ac:spMk id="3" creationId="{99A4E4CB-777C-41C4-B255-973CB2469F55}"/>
          </ac:spMkLst>
        </pc:spChg>
      </pc:sldChg>
      <pc:sldChg chg="add del ord">
        <pc:chgData name="Susan Wood" userId="deb2b00d-343a-4d1a-9602-c0aba68f761c" providerId="ADAL" clId="{10479675-C929-4020-BDFC-850ABC7FBE6B}" dt="2022-10-18T13:43:50.510" v="664" actId="47"/>
        <pc:sldMkLst>
          <pc:docMk/>
          <pc:sldMk cId="4132167251" sldId="190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00262731-B9F2-45D5-B6F6-6AD4CBFF871A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2"/>
            <a:ext cx="5608320" cy="363670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70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70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E5FFB312-93F5-4C8F-A84D-39BD7413E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114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8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355F5008-C68B-A64A-ACA8-F3E3C43247DB}"/>
              </a:ext>
            </a:extLst>
          </p:cNvPr>
          <p:cNvSpPr/>
          <p:nvPr userDrawn="1"/>
        </p:nvSpPr>
        <p:spPr>
          <a:xfrm rot="16200000">
            <a:off x="8733653" y="4755733"/>
            <a:ext cx="417114" cy="358419"/>
          </a:xfrm>
          <a:prstGeom prst="triangle">
            <a:avLst/>
          </a:prstGeom>
          <a:solidFill>
            <a:srgbClr val="002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C00335-BCD3-904A-97A1-5461E352CF3B}"/>
              </a:ext>
            </a:extLst>
          </p:cNvPr>
          <p:cNvSpPr/>
          <p:nvPr userDrawn="1"/>
        </p:nvSpPr>
        <p:spPr>
          <a:xfrm>
            <a:off x="8850532" y="4819527"/>
            <a:ext cx="32573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4C603CEF-2DAA-4EEB-820C-1A06538760F5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9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201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098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rgbClr val="0028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47AF726B-CE07-534E-ABDC-4AC861E2A9A4}"/>
              </a:ext>
            </a:extLst>
          </p:cNvPr>
          <p:cNvSpPr/>
          <p:nvPr userDrawn="1"/>
        </p:nvSpPr>
        <p:spPr>
          <a:xfrm rot="16200000">
            <a:off x="8756234" y="4755733"/>
            <a:ext cx="417114" cy="358419"/>
          </a:xfrm>
          <a:prstGeom prst="triangle">
            <a:avLst/>
          </a:prstGeom>
          <a:solidFill>
            <a:srgbClr val="002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0D1366-0C2A-5347-9AE2-DE1DD834AB19}"/>
              </a:ext>
            </a:extLst>
          </p:cNvPr>
          <p:cNvSpPr/>
          <p:nvPr userDrawn="1"/>
        </p:nvSpPr>
        <p:spPr>
          <a:xfrm>
            <a:off x="8873113" y="4819527"/>
            <a:ext cx="32573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4C603CEF-2DAA-4EEB-820C-1A06538760F5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9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734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rgbClr val="0028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9022BA28-E89B-7542-8E88-4E99DA0836C4}"/>
              </a:ext>
            </a:extLst>
          </p:cNvPr>
          <p:cNvSpPr/>
          <p:nvPr userDrawn="1"/>
        </p:nvSpPr>
        <p:spPr>
          <a:xfrm rot="16200000">
            <a:off x="8756234" y="4755733"/>
            <a:ext cx="417114" cy="358419"/>
          </a:xfrm>
          <a:prstGeom prst="triangle">
            <a:avLst/>
          </a:prstGeom>
          <a:solidFill>
            <a:srgbClr val="002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1A3441-92FB-2849-B0A4-AC10D3BA5463}"/>
              </a:ext>
            </a:extLst>
          </p:cNvPr>
          <p:cNvSpPr/>
          <p:nvPr userDrawn="1"/>
        </p:nvSpPr>
        <p:spPr>
          <a:xfrm>
            <a:off x="8873113" y="4819527"/>
            <a:ext cx="32573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4C603CEF-2DAA-4EEB-820C-1A06538760F5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9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047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8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E2D1636B-20D1-B244-891C-17E37F44EFF2}"/>
              </a:ext>
            </a:extLst>
          </p:cNvPr>
          <p:cNvSpPr/>
          <p:nvPr userDrawn="1"/>
        </p:nvSpPr>
        <p:spPr>
          <a:xfrm rot="16200000">
            <a:off x="8733653" y="4755733"/>
            <a:ext cx="417114" cy="358419"/>
          </a:xfrm>
          <a:prstGeom prst="triangle">
            <a:avLst/>
          </a:prstGeom>
          <a:solidFill>
            <a:srgbClr val="002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1921E5-8516-7B46-BCFA-3F435E0514D4}"/>
              </a:ext>
            </a:extLst>
          </p:cNvPr>
          <p:cNvSpPr/>
          <p:nvPr userDrawn="1"/>
        </p:nvSpPr>
        <p:spPr>
          <a:xfrm>
            <a:off x="8850532" y="4819527"/>
            <a:ext cx="32573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4C603CEF-2DAA-4EEB-820C-1A06538760F5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9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489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8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E2D1636B-20D1-B244-891C-17E37F44EFF2}"/>
              </a:ext>
            </a:extLst>
          </p:cNvPr>
          <p:cNvSpPr/>
          <p:nvPr userDrawn="1"/>
        </p:nvSpPr>
        <p:spPr>
          <a:xfrm rot="16200000">
            <a:off x="8733653" y="4755733"/>
            <a:ext cx="417114" cy="358419"/>
          </a:xfrm>
          <a:prstGeom prst="triangle">
            <a:avLst/>
          </a:prstGeom>
          <a:solidFill>
            <a:srgbClr val="002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1921E5-8516-7B46-BCFA-3F435E0514D4}"/>
              </a:ext>
            </a:extLst>
          </p:cNvPr>
          <p:cNvSpPr/>
          <p:nvPr userDrawn="1"/>
        </p:nvSpPr>
        <p:spPr>
          <a:xfrm>
            <a:off x="8850532" y="4819527"/>
            <a:ext cx="32573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4C603CEF-2DAA-4EEB-820C-1A06538760F5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9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916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1506"/>
            <a:ext cx="8229600" cy="85725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8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15678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15678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1B72621D-DAD4-2E45-B234-CB784D8A844C}"/>
              </a:ext>
            </a:extLst>
          </p:cNvPr>
          <p:cNvSpPr/>
          <p:nvPr userDrawn="1"/>
        </p:nvSpPr>
        <p:spPr>
          <a:xfrm rot="16200000">
            <a:off x="8733653" y="4755733"/>
            <a:ext cx="417114" cy="358419"/>
          </a:xfrm>
          <a:prstGeom prst="triangle">
            <a:avLst/>
          </a:prstGeom>
          <a:solidFill>
            <a:srgbClr val="002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054D71-F3F8-F94F-8FAF-808F1855C991}"/>
              </a:ext>
            </a:extLst>
          </p:cNvPr>
          <p:cNvSpPr/>
          <p:nvPr userDrawn="1"/>
        </p:nvSpPr>
        <p:spPr>
          <a:xfrm>
            <a:off x="8850532" y="4819527"/>
            <a:ext cx="32573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4C603CEF-2DAA-4EEB-820C-1A06538760F5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9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074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8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E2D1636B-20D1-B244-891C-17E37F44EFF2}"/>
              </a:ext>
            </a:extLst>
          </p:cNvPr>
          <p:cNvSpPr/>
          <p:nvPr userDrawn="1"/>
        </p:nvSpPr>
        <p:spPr>
          <a:xfrm rot="16200000">
            <a:off x="8733653" y="4755733"/>
            <a:ext cx="417114" cy="358419"/>
          </a:xfrm>
          <a:prstGeom prst="triangle">
            <a:avLst/>
          </a:prstGeom>
          <a:solidFill>
            <a:srgbClr val="002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1921E5-8516-7B46-BCFA-3F435E0514D4}"/>
              </a:ext>
            </a:extLst>
          </p:cNvPr>
          <p:cNvSpPr/>
          <p:nvPr userDrawn="1"/>
        </p:nvSpPr>
        <p:spPr>
          <a:xfrm>
            <a:off x="8850532" y="4819527"/>
            <a:ext cx="32573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4C603CEF-2DAA-4EEB-820C-1A06538760F5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9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150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8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E2D1636B-20D1-B244-891C-17E37F44EFF2}"/>
              </a:ext>
            </a:extLst>
          </p:cNvPr>
          <p:cNvSpPr/>
          <p:nvPr userDrawn="1"/>
        </p:nvSpPr>
        <p:spPr>
          <a:xfrm rot="16200000">
            <a:off x="8733653" y="4755733"/>
            <a:ext cx="417114" cy="358419"/>
          </a:xfrm>
          <a:prstGeom prst="triangle">
            <a:avLst/>
          </a:prstGeom>
          <a:solidFill>
            <a:srgbClr val="002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1921E5-8516-7B46-BCFA-3F435E0514D4}"/>
              </a:ext>
            </a:extLst>
          </p:cNvPr>
          <p:cNvSpPr/>
          <p:nvPr userDrawn="1"/>
        </p:nvSpPr>
        <p:spPr>
          <a:xfrm>
            <a:off x="8850532" y="4819527"/>
            <a:ext cx="32573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4C603CEF-2DAA-4EEB-820C-1A06538760F5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9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851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8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E2D1636B-20D1-B244-891C-17E37F44EFF2}"/>
              </a:ext>
            </a:extLst>
          </p:cNvPr>
          <p:cNvSpPr/>
          <p:nvPr userDrawn="1"/>
        </p:nvSpPr>
        <p:spPr>
          <a:xfrm rot="16200000">
            <a:off x="8733653" y="4755733"/>
            <a:ext cx="417114" cy="358419"/>
          </a:xfrm>
          <a:prstGeom prst="triangle">
            <a:avLst/>
          </a:prstGeom>
          <a:solidFill>
            <a:srgbClr val="002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1921E5-8516-7B46-BCFA-3F435E0514D4}"/>
              </a:ext>
            </a:extLst>
          </p:cNvPr>
          <p:cNvSpPr/>
          <p:nvPr userDrawn="1"/>
        </p:nvSpPr>
        <p:spPr>
          <a:xfrm>
            <a:off x="8850532" y="4819527"/>
            <a:ext cx="32573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4C603CEF-2DAA-4EEB-820C-1A06538760F5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9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000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B43CE9E-425C-4234-BBB4-44DBB5F0CEF3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168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6" r:id="rId5"/>
    <p:sldLayoutId id="2147483655" r:id="rId6"/>
    <p:sldLayoutId id="2147483659" r:id="rId7"/>
    <p:sldLayoutId id="2147483658" r:id="rId8"/>
    <p:sldLayoutId id="2147483657" r:id="rId9"/>
    <p:sldLayoutId id="2147483660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businesscard, envelope&#10;&#10;Description automatically generated">
            <a:extLst>
              <a:ext uri="{FF2B5EF4-FFF2-40B4-BE49-F238E27FC236}">
                <a16:creationId xmlns:a16="http://schemas.microsoft.com/office/drawing/2014/main" id="{66E852B3-DBF9-4C28-AFD9-A44FA63B1B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43BD25F-A577-4428-9FE5-85A0D2747DF4}"/>
              </a:ext>
            </a:extLst>
          </p:cNvPr>
          <p:cNvSpPr txBox="1"/>
          <p:nvPr/>
        </p:nvSpPr>
        <p:spPr>
          <a:xfrm>
            <a:off x="2330032" y="1424608"/>
            <a:ext cx="400622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/>
              <a:t>Lessons Learned</a:t>
            </a:r>
          </a:p>
          <a:p>
            <a:pPr algn="ctr"/>
            <a:r>
              <a:rPr lang="en-US" sz="4400" b="1" dirty="0"/>
              <a:t>About Chat</a:t>
            </a:r>
          </a:p>
        </p:txBody>
      </p:sp>
    </p:spTree>
    <p:extLst>
      <p:ext uri="{BB962C8B-B14F-4D97-AF65-F5344CB8AC3E}">
        <p14:creationId xmlns:p14="http://schemas.microsoft.com/office/powerpoint/2010/main" val="3787117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2B9BE-B253-03E4-E7FD-5D78E0599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Lessons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1300E-EB58-14B5-F54E-720299FA4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>
              <a:buClr>
                <a:srgbClr val="417630"/>
              </a:buClr>
              <a:buFontTx/>
              <a:buChar char="►"/>
            </a:pPr>
            <a:r>
              <a:rPr lang="en-US" sz="2000" dirty="0">
                <a:latin typeface="Arial"/>
                <a:cs typeface="Arial"/>
              </a:rPr>
              <a:t>A lot of our assumptions were wrong</a:t>
            </a:r>
          </a:p>
          <a:p>
            <a:pPr>
              <a:buClr>
                <a:srgbClr val="417630"/>
              </a:buClr>
              <a:buFontTx/>
              <a:buChar char="►"/>
            </a:pPr>
            <a:r>
              <a:rPr lang="en-US" sz="2000" dirty="0">
                <a:latin typeface="Arial"/>
                <a:cs typeface="Arial"/>
              </a:rPr>
              <a:t>Members will find the chat feature quickly and will use it</a:t>
            </a:r>
          </a:p>
          <a:p>
            <a:pPr>
              <a:buClr>
                <a:srgbClr val="417630"/>
              </a:buClr>
              <a:buFontTx/>
              <a:buChar char="►"/>
            </a:pPr>
            <a:r>
              <a:rPr lang="en-US" sz="2000" dirty="0">
                <a:latin typeface="Arial"/>
                <a:cs typeface="Arial"/>
              </a:rPr>
              <a:t>It does not replace phone calls or emails</a:t>
            </a:r>
          </a:p>
          <a:p>
            <a:pPr>
              <a:buClr>
                <a:srgbClr val="417630"/>
              </a:buClr>
              <a:buFontTx/>
              <a:buChar char="►"/>
            </a:pPr>
            <a:r>
              <a:rPr lang="en-US" sz="2000" dirty="0">
                <a:latin typeface="Arial"/>
                <a:cs typeface="Arial"/>
              </a:rPr>
              <a:t>Most generic chats lead to requesting personal account information </a:t>
            </a:r>
          </a:p>
          <a:p>
            <a:pPr>
              <a:buClr>
                <a:srgbClr val="417630"/>
              </a:buClr>
              <a:buFontTx/>
              <a:buChar char="►"/>
            </a:pPr>
            <a:r>
              <a:rPr lang="en-US" sz="2000" dirty="0">
                <a:latin typeface="Arial"/>
                <a:cs typeface="Arial"/>
              </a:rPr>
              <a:t>Length of chat is double a phone call</a:t>
            </a:r>
          </a:p>
          <a:p>
            <a:pPr lvl="1">
              <a:buClr>
                <a:srgbClr val="417630"/>
              </a:buClr>
              <a:buFontTx/>
              <a:buChar char="►"/>
            </a:pPr>
            <a:r>
              <a:rPr lang="en-US" sz="1600" dirty="0">
                <a:latin typeface="Arial"/>
                <a:cs typeface="Arial"/>
              </a:rPr>
              <a:t>Members do not respond right away which leads to a lot of dead air</a:t>
            </a:r>
            <a:endParaRPr lang="en-US" sz="2000" dirty="0"/>
          </a:p>
          <a:p>
            <a:pPr lvl="1">
              <a:buClr>
                <a:srgbClr val="417630"/>
              </a:buClr>
              <a:buFontTx/>
              <a:buChar char="►"/>
            </a:pPr>
            <a:r>
              <a:rPr lang="en-US" sz="1600" dirty="0">
                <a:solidFill>
                  <a:srgbClr val="417630"/>
                </a:solidFill>
                <a:latin typeface="Arial"/>
                <a:cs typeface="Arial"/>
              </a:rPr>
              <a:t>Current average Chat length 11:05 versus Calls 5:43</a:t>
            </a:r>
            <a:r>
              <a:rPr lang="en-US" sz="2000" dirty="0">
                <a:solidFill>
                  <a:srgbClr val="417630"/>
                </a:solidFill>
                <a:latin typeface="Arial"/>
                <a:cs typeface="Arial"/>
              </a:rPr>
              <a:t> </a:t>
            </a:r>
            <a:endParaRPr lang="en-US" sz="2000" dirty="0">
              <a:solidFill>
                <a:srgbClr val="417630"/>
              </a:solidFill>
            </a:endParaRPr>
          </a:p>
          <a:p>
            <a:pPr>
              <a:buClr>
                <a:srgbClr val="417630"/>
              </a:buClr>
              <a:buFontTx/>
              <a:buChar char="►"/>
            </a:pPr>
            <a:r>
              <a:rPr lang="en-US" sz="2000" dirty="0">
                <a:latin typeface="Arial"/>
                <a:cs typeface="Arial"/>
              </a:rPr>
              <a:t>Chat volume does not stay consistent with call volume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55330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3AEB2-A13F-63D8-DA65-79B8FFC6D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All Chats vs WMS/Verified Chats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9C10508-A983-BF9E-BCBD-A5741A7699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8412" y="1200151"/>
            <a:ext cx="8227176" cy="3394472"/>
          </a:xfrm>
        </p:spPr>
      </p:pic>
    </p:spTree>
    <p:extLst>
      <p:ext uri="{BB962C8B-B14F-4D97-AF65-F5344CB8AC3E}">
        <p14:creationId xmlns:p14="http://schemas.microsoft.com/office/powerpoint/2010/main" val="2938537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D885C-0B05-4AF8-B2D3-138C7DDA1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Could We Still Address General 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4F30F-9B40-4119-9707-728D40484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64973"/>
            <a:ext cx="8229600" cy="1325217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The communications team questioned if there was a way to still address general questions, hoping  to alleviate additional calls to the Information Center.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467C06-8236-4811-94DB-36E03044294F}"/>
              </a:ext>
            </a:extLst>
          </p:cNvPr>
          <p:cNvSpPr txBox="1"/>
          <p:nvPr/>
        </p:nvSpPr>
        <p:spPr>
          <a:xfrm>
            <a:off x="457201" y="3200400"/>
            <a:ext cx="7781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800" dirty="0"/>
              <a:t>We discovered our website platform (Sitefinity) offered a </a:t>
            </a:r>
            <a:r>
              <a:rPr lang="en-US" sz="2800" dirty="0" err="1"/>
              <a:t>ChatBot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2290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0E319-033F-4ECB-B74F-032F955EC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Concerns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4E4CB-777C-41C4-B255-973CB2469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PII provided by member in the chat.</a:t>
            </a:r>
          </a:p>
          <a:p>
            <a:r>
              <a:rPr lang="en-US" dirty="0"/>
              <a:t>Storage of chat information in the cloud by the chat </a:t>
            </a:r>
            <a:r>
              <a:rPr lang="en-US"/>
              <a:t>provider.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580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D9600-811C-40D6-940B-0B4F0832D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8815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Introducing DB –Our Chatbot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2B3376A-A4FF-44F4-B433-2ED17480AB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3569" y="744794"/>
            <a:ext cx="6436861" cy="3889118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8E6CE966-D787-41A1-9038-CB2D0A6D7A1C}"/>
              </a:ext>
            </a:extLst>
          </p:cNvPr>
          <p:cNvSpPr/>
          <p:nvPr/>
        </p:nvSpPr>
        <p:spPr>
          <a:xfrm>
            <a:off x="6698974" y="3664226"/>
            <a:ext cx="1722355" cy="127329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753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87A5CD-25F0-4BB7-B8A5-7271B065C2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3398" y="744794"/>
            <a:ext cx="6658088" cy="40227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7D9600-811C-40D6-940B-0B4F0832D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8815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Introducing DB –Our Chatbot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E6CE966-D787-41A1-9038-CB2D0A6D7A1C}"/>
              </a:ext>
            </a:extLst>
          </p:cNvPr>
          <p:cNvSpPr/>
          <p:nvPr/>
        </p:nvSpPr>
        <p:spPr>
          <a:xfrm>
            <a:off x="5738192" y="1557130"/>
            <a:ext cx="2763078" cy="297511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4304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D9600-811C-40D6-940B-0B4F0832D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8815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Introducing DB –Our Chatbot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322939C-0600-4E6D-BF43-7BCCFA87C4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2323" y="744794"/>
            <a:ext cx="6392616" cy="386238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8E9D1AEC-E432-434C-9C91-9ABBA2DC33A9}"/>
              </a:ext>
            </a:extLst>
          </p:cNvPr>
          <p:cNvSpPr/>
          <p:nvPr/>
        </p:nvSpPr>
        <p:spPr>
          <a:xfrm>
            <a:off x="5870713" y="1855304"/>
            <a:ext cx="2816087" cy="293535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7643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F5C650D-9BF8-4741-A73C-9A96B31ADA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798" y="744794"/>
            <a:ext cx="6592255" cy="39830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7D9600-811C-40D6-940B-0B4F0832D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8815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Introducing DB –Our Chatbot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E9D1AEC-E432-434C-9C91-9ABBA2DC33A9}"/>
              </a:ext>
            </a:extLst>
          </p:cNvPr>
          <p:cNvSpPr/>
          <p:nvPr/>
        </p:nvSpPr>
        <p:spPr>
          <a:xfrm>
            <a:off x="6361043" y="2571750"/>
            <a:ext cx="2782957" cy="215605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2134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DCA3E82-B4B2-4518-88A0-2C79B1A871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5797" y="728780"/>
            <a:ext cx="6618759" cy="39990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7D9600-811C-40D6-940B-0B4F0832D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8815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Introducing DB –Our Chatbot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E9D1AEC-E432-434C-9C91-9ABBA2DC33A9}"/>
              </a:ext>
            </a:extLst>
          </p:cNvPr>
          <p:cNvSpPr/>
          <p:nvPr/>
        </p:nvSpPr>
        <p:spPr>
          <a:xfrm>
            <a:off x="5724939" y="2174184"/>
            <a:ext cx="2782957" cy="215605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8498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A0C9E-02EA-4894-8451-46E06B47D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ChatBot</a:t>
            </a:r>
            <a:r>
              <a:rPr lang="en-US" dirty="0"/>
              <a:t>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BF75E-AFB7-45F1-89F9-52ADDC368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Relatively easy integration with website CMS and testing.</a:t>
            </a:r>
          </a:p>
          <a:p>
            <a:r>
              <a:rPr lang="en-US" dirty="0"/>
              <a:t>The search function is a nice feature, we are still working through some glitches.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729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6C2F3-A7E7-49C8-87FA-DBC61A20E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Plan to Cover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D7313-8182-40AC-B28D-CE8C124CD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417630"/>
              </a:buClr>
              <a:buFont typeface="Arial" panose="020B0604020202020204" pitchFamily="34" charset="0"/>
              <a:buChar char="►"/>
            </a:pPr>
            <a:r>
              <a:rPr lang="en-US" dirty="0"/>
              <a:t>Our process for implementing chat</a:t>
            </a:r>
          </a:p>
          <a:p>
            <a:pPr>
              <a:buClr>
                <a:srgbClr val="417630"/>
              </a:buClr>
              <a:buFont typeface="Arial" panose="020B0604020202020204" pitchFamily="34" charset="0"/>
              <a:buChar char="►"/>
            </a:pPr>
            <a:r>
              <a:rPr lang="en-US" dirty="0"/>
              <a:t>What we discovered – our lessons learned</a:t>
            </a:r>
          </a:p>
          <a:p>
            <a:pPr>
              <a:buClr>
                <a:srgbClr val="417630"/>
              </a:buClr>
              <a:buFont typeface="Arial" panose="020B0604020202020204" pitchFamily="34" charset="0"/>
              <a:buChar char="►"/>
            </a:pPr>
            <a:r>
              <a:rPr lang="en-US" dirty="0"/>
              <a:t>Where we are now</a:t>
            </a:r>
          </a:p>
          <a:p>
            <a:pPr>
              <a:buClr>
                <a:srgbClr val="417630"/>
              </a:buClr>
              <a:buFont typeface="Arial" panose="020B0604020202020204" pitchFamily="34" charset="0"/>
              <a:buChar char="►"/>
            </a:pPr>
            <a:r>
              <a:rPr lang="en-US" dirty="0"/>
              <a:t>What does the future look like</a:t>
            </a:r>
          </a:p>
        </p:txBody>
      </p:sp>
    </p:spTree>
    <p:extLst>
      <p:ext uri="{BB962C8B-B14F-4D97-AF65-F5344CB8AC3E}">
        <p14:creationId xmlns:p14="http://schemas.microsoft.com/office/powerpoint/2010/main" val="37673961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D9600-811C-40D6-940B-0B4F0832D0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376831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AADFD-EC8C-C05E-BAAB-B23FCBEA8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Prior to Implementation 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1E81D-EF2F-8E54-52AB-032A9196F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2000" dirty="0">
                <a:latin typeface="Arial"/>
                <a:cs typeface="Arial"/>
              </a:rPr>
              <a:t>Preparation Time: Six weeks </a:t>
            </a:r>
            <a:endParaRPr lang="en-US" dirty="0"/>
          </a:p>
          <a:p>
            <a:pPr>
              <a:buClr>
                <a:srgbClr val="417630"/>
              </a:buClr>
              <a:buFontTx/>
              <a:buChar char="►"/>
            </a:pPr>
            <a:r>
              <a:rPr lang="en-US" sz="2000" dirty="0">
                <a:latin typeface="Arial"/>
                <a:cs typeface="Arial"/>
              </a:rPr>
              <a:t>Established policies and created procedures for staff</a:t>
            </a:r>
          </a:p>
          <a:p>
            <a:pPr lvl="1">
              <a:buClr>
                <a:srgbClr val="417630"/>
              </a:buClr>
              <a:buFontTx/>
              <a:buChar char="►"/>
            </a:pPr>
            <a:r>
              <a:rPr lang="en-US" sz="1600" dirty="0">
                <a:latin typeface="Arial"/>
                <a:cs typeface="Arial"/>
              </a:rPr>
              <a:t>Quick Replies</a:t>
            </a:r>
            <a:endParaRPr lang="en-US" sz="1600" dirty="0"/>
          </a:p>
          <a:p>
            <a:pPr>
              <a:buClr>
                <a:srgbClr val="417630"/>
              </a:buClr>
              <a:buFontTx/>
              <a:buChar char="►"/>
            </a:pPr>
            <a:r>
              <a:rPr lang="en-US" sz="2000" dirty="0">
                <a:latin typeface="Arial"/>
                <a:cs typeface="Arial"/>
              </a:rPr>
              <a:t>Set priority standards for calls and chats relating to Information Center team and Overflow Group</a:t>
            </a:r>
          </a:p>
          <a:p>
            <a:pPr>
              <a:buClr>
                <a:srgbClr val="417630"/>
              </a:buClr>
              <a:buFontTx/>
              <a:buChar char="►"/>
            </a:pPr>
            <a:r>
              <a:rPr lang="en-US" sz="2000" dirty="0">
                <a:latin typeface="Arial"/>
                <a:cs typeface="Arial"/>
              </a:rPr>
              <a:t>Subject Matter Experts (SME) from each team established</a:t>
            </a:r>
          </a:p>
          <a:p>
            <a:pPr lvl="1">
              <a:buClr>
                <a:srgbClr val="417630"/>
              </a:buClr>
              <a:buFontTx/>
              <a:buChar char="►"/>
            </a:pPr>
            <a:r>
              <a:rPr lang="en-US" sz="1600" dirty="0">
                <a:latin typeface="Arial"/>
                <a:cs typeface="Arial"/>
              </a:rPr>
              <a:t>3-hour training</a:t>
            </a:r>
            <a:endParaRPr lang="en-US" sz="1600" dirty="0"/>
          </a:p>
          <a:p>
            <a:pPr>
              <a:buClr>
                <a:srgbClr val="417630"/>
              </a:buClr>
              <a:buFontTx/>
              <a:buChar char="►"/>
            </a:pPr>
            <a:r>
              <a:rPr lang="en-US" sz="2000" dirty="0">
                <a:latin typeface="Arial"/>
                <a:cs typeface="Arial"/>
              </a:rPr>
              <a:t>Group training </a:t>
            </a:r>
            <a:endParaRPr lang="en-US" sz="2000" dirty="0"/>
          </a:p>
          <a:p>
            <a:pPr lvl="1">
              <a:buClr>
                <a:srgbClr val="417630"/>
              </a:buClr>
              <a:buFontTx/>
              <a:buChar char="►"/>
            </a:pPr>
            <a:r>
              <a:rPr lang="en-US" sz="1600" dirty="0">
                <a:latin typeface="Arial"/>
                <a:cs typeface="Arial"/>
              </a:rPr>
              <a:t>1-hour training</a:t>
            </a:r>
          </a:p>
        </p:txBody>
      </p:sp>
    </p:spTree>
    <p:extLst>
      <p:ext uri="{BB962C8B-B14F-4D97-AF65-F5344CB8AC3E}">
        <p14:creationId xmlns:p14="http://schemas.microsoft.com/office/powerpoint/2010/main" val="53152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EBEED-71E6-7ACC-4DF1-82F071DFC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Some of Our Initial Assumptions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A7F80-0D80-935C-A777-8049FCD28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>
              <a:buClr>
                <a:srgbClr val="417630"/>
              </a:buClr>
              <a:buFontTx/>
              <a:buChar char="►"/>
            </a:pPr>
            <a:r>
              <a:rPr lang="en-US" dirty="0">
                <a:latin typeface="Arial"/>
                <a:cs typeface="Arial"/>
              </a:rPr>
              <a:t>Chat would not be overly popular  </a:t>
            </a:r>
            <a:endParaRPr lang="en-US" dirty="0"/>
          </a:p>
          <a:p>
            <a:pPr lvl="1">
              <a:buClr>
                <a:srgbClr val="417630"/>
              </a:buClr>
              <a:buFontTx/>
              <a:buChar char="►"/>
            </a:pPr>
            <a:r>
              <a:rPr lang="en-US" dirty="0">
                <a:latin typeface="Arial"/>
                <a:cs typeface="Arial"/>
              </a:rPr>
              <a:t>Estimated 30 per month</a:t>
            </a:r>
            <a:endParaRPr lang="en-US" dirty="0"/>
          </a:p>
          <a:p>
            <a:pPr>
              <a:buClr>
                <a:srgbClr val="417630"/>
              </a:buClr>
              <a:buFontTx/>
              <a:buChar char="►"/>
            </a:pPr>
            <a:r>
              <a:rPr lang="en-US" dirty="0">
                <a:latin typeface="Arial"/>
                <a:cs typeface="Arial"/>
              </a:rPr>
              <a:t>Chat would reduce calls and emails</a:t>
            </a:r>
          </a:p>
          <a:p>
            <a:pPr>
              <a:buClr>
                <a:srgbClr val="417630"/>
              </a:buClr>
              <a:buFontTx/>
              <a:buChar char="►"/>
            </a:pPr>
            <a:r>
              <a:rPr lang="en-US" dirty="0">
                <a:latin typeface="Arial"/>
                <a:cs typeface="Arial"/>
              </a:rPr>
              <a:t>Length of chats would be similar to length of calls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725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Arc 82">
            <a:extLst>
              <a:ext uri="{FF2B5EF4-FFF2-40B4-BE49-F238E27FC236}">
                <a16:creationId xmlns:a16="http://schemas.microsoft.com/office/drawing/2014/main" id="{7BF739CA-C6AC-972F-8B06-024C142AE913}"/>
              </a:ext>
            </a:extLst>
          </p:cNvPr>
          <p:cNvSpPr/>
          <p:nvPr/>
        </p:nvSpPr>
        <p:spPr>
          <a:xfrm>
            <a:off x="1986989" y="1894309"/>
            <a:ext cx="1857353" cy="1857353"/>
          </a:xfrm>
          <a:prstGeom prst="arc">
            <a:avLst>
              <a:gd name="adj1" fmla="val 1223163"/>
              <a:gd name="adj2" fmla="val 5422922"/>
            </a:avLst>
          </a:prstGeom>
          <a:ln w="19050">
            <a:solidFill>
              <a:schemeClr val="accent2"/>
            </a:solidFill>
            <a:headEnd type="triangle" w="med" len="med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84" name="Arc 83">
            <a:extLst>
              <a:ext uri="{FF2B5EF4-FFF2-40B4-BE49-F238E27FC236}">
                <a16:creationId xmlns:a16="http://schemas.microsoft.com/office/drawing/2014/main" id="{96896770-CC3A-229E-DA77-DC47C1539577}"/>
              </a:ext>
            </a:extLst>
          </p:cNvPr>
          <p:cNvSpPr/>
          <p:nvPr/>
        </p:nvSpPr>
        <p:spPr>
          <a:xfrm>
            <a:off x="3827522" y="2071411"/>
            <a:ext cx="1503149" cy="1503149"/>
          </a:xfrm>
          <a:prstGeom prst="arc">
            <a:avLst>
              <a:gd name="adj1" fmla="val 16139872"/>
              <a:gd name="adj2" fmla="val 20273060"/>
            </a:avLst>
          </a:prstGeom>
          <a:ln w="19050">
            <a:solidFill>
              <a:schemeClr val="accent3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86" name="Arc 85">
            <a:extLst>
              <a:ext uri="{FF2B5EF4-FFF2-40B4-BE49-F238E27FC236}">
                <a16:creationId xmlns:a16="http://schemas.microsoft.com/office/drawing/2014/main" id="{E79BA025-CDB2-DB6F-AF9C-5B0E0C3B3B2D}"/>
              </a:ext>
            </a:extLst>
          </p:cNvPr>
          <p:cNvSpPr/>
          <p:nvPr/>
        </p:nvSpPr>
        <p:spPr>
          <a:xfrm>
            <a:off x="5395702" y="2004341"/>
            <a:ext cx="1637288" cy="1637288"/>
          </a:xfrm>
          <a:prstGeom prst="arc">
            <a:avLst>
              <a:gd name="adj1" fmla="val 1223163"/>
              <a:gd name="adj2" fmla="val 5422922"/>
            </a:avLst>
          </a:prstGeom>
          <a:ln w="19050">
            <a:solidFill>
              <a:schemeClr val="accent4"/>
            </a:solidFill>
            <a:headEnd type="triangle" w="med" len="med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88" name="Arc 87">
            <a:extLst>
              <a:ext uri="{FF2B5EF4-FFF2-40B4-BE49-F238E27FC236}">
                <a16:creationId xmlns:a16="http://schemas.microsoft.com/office/drawing/2014/main" id="{5259A14E-D849-3AF0-AA9F-394FBB7CF0A1}"/>
              </a:ext>
            </a:extLst>
          </p:cNvPr>
          <p:cNvSpPr/>
          <p:nvPr/>
        </p:nvSpPr>
        <p:spPr>
          <a:xfrm>
            <a:off x="7272423" y="2226325"/>
            <a:ext cx="1193321" cy="1193321"/>
          </a:xfrm>
          <a:prstGeom prst="arc">
            <a:avLst>
              <a:gd name="adj1" fmla="val 16101593"/>
              <a:gd name="adj2" fmla="val 20273060"/>
            </a:avLst>
          </a:prstGeom>
          <a:ln w="19050">
            <a:solidFill>
              <a:schemeClr val="accent5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322FD12-A527-46F5-84C7-21B57B9EB0AB}"/>
              </a:ext>
            </a:extLst>
          </p:cNvPr>
          <p:cNvGrpSpPr/>
          <p:nvPr/>
        </p:nvGrpSpPr>
        <p:grpSpPr>
          <a:xfrm>
            <a:off x="467544" y="996119"/>
            <a:ext cx="2854878" cy="2607494"/>
            <a:chOff x="467544" y="996119"/>
            <a:chExt cx="2854878" cy="2607494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78768EFC-367F-4490-7079-839EBA214202}"/>
                </a:ext>
              </a:extLst>
            </p:cNvPr>
            <p:cNvGrpSpPr/>
            <p:nvPr/>
          </p:nvGrpSpPr>
          <p:grpSpPr>
            <a:xfrm>
              <a:off x="508087" y="2042357"/>
              <a:ext cx="1561256" cy="1561256"/>
              <a:chOff x="2422004" y="2138028"/>
              <a:chExt cx="2725960" cy="2725960"/>
            </a:xfrm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EB972FA2-6C8F-F22D-A6B5-CC7BED54DCF0}"/>
                  </a:ext>
                </a:extLst>
              </p:cNvPr>
              <p:cNvSpPr/>
              <p:nvPr/>
            </p:nvSpPr>
            <p:spPr>
              <a:xfrm>
                <a:off x="2422004" y="2138028"/>
                <a:ext cx="2725960" cy="272596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350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7492F41B-CA1E-5130-60CF-F5B91B08BD6D}"/>
                  </a:ext>
                </a:extLst>
              </p:cNvPr>
              <p:cNvSpPr/>
              <p:nvPr/>
            </p:nvSpPr>
            <p:spPr>
              <a:xfrm>
                <a:off x="2976197" y="2692221"/>
                <a:ext cx="1617574" cy="1617574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350"/>
              </a:p>
            </p:txBody>
          </p:sp>
        </p:grp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A3BF217-0DB7-1BE7-31BE-4F825D37E978}"/>
                </a:ext>
              </a:extLst>
            </p:cNvPr>
            <p:cNvSpPr/>
            <p:nvPr/>
          </p:nvSpPr>
          <p:spPr>
            <a:xfrm>
              <a:off x="467544" y="2698974"/>
              <a:ext cx="1648197" cy="248022"/>
            </a:xfrm>
            <a:custGeom>
              <a:avLst/>
              <a:gdLst>
                <a:gd name="connsiteX0" fmla="*/ 165348 w 2197596"/>
                <a:gd name="connsiteY0" fmla="*/ 0 h 330696"/>
                <a:gd name="connsiteX1" fmla="*/ 2197596 w 2197596"/>
                <a:gd name="connsiteY1" fmla="*/ 0 h 330696"/>
                <a:gd name="connsiteX2" fmla="*/ 2197596 w 2197596"/>
                <a:gd name="connsiteY2" fmla="*/ 330696 h 330696"/>
                <a:gd name="connsiteX3" fmla="*/ 165348 w 2197596"/>
                <a:gd name="connsiteY3" fmla="*/ 330696 h 330696"/>
                <a:gd name="connsiteX4" fmla="*/ 0 w 2197596"/>
                <a:gd name="connsiteY4" fmla="*/ 165348 h 330696"/>
                <a:gd name="connsiteX5" fmla="*/ 165348 w 2197596"/>
                <a:gd name="connsiteY5" fmla="*/ 0 h 330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7596" h="330696">
                  <a:moveTo>
                    <a:pt x="165348" y="0"/>
                  </a:moveTo>
                  <a:lnTo>
                    <a:pt x="2197596" y="0"/>
                  </a:lnTo>
                  <a:lnTo>
                    <a:pt x="2197596" y="330696"/>
                  </a:lnTo>
                  <a:lnTo>
                    <a:pt x="165348" y="330696"/>
                  </a:lnTo>
                  <a:cubicBezTo>
                    <a:pt x="74029" y="330696"/>
                    <a:pt x="0" y="256667"/>
                    <a:pt x="0" y="165348"/>
                  </a:cubicBezTo>
                  <a:cubicBezTo>
                    <a:pt x="0" y="74029"/>
                    <a:pt x="74029" y="0"/>
                    <a:pt x="165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 sz="1350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39EAAC5C-2E69-41B5-87F1-916A7799A87A}"/>
                </a:ext>
              </a:extLst>
            </p:cNvPr>
            <p:cNvSpPr/>
            <p:nvPr/>
          </p:nvSpPr>
          <p:spPr>
            <a:xfrm>
              <a:off x="1216745" y="2751016"/>
              <a:ext cx="143939" cy="143939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/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216CA101-B5FE-0165-8590-64A0B7E64551}"/>
                </a:ext>
              </a:extLst>
            </p:cNvPr>
            <p:cNvCxnSpPr/>
            <p:nvPr/>
          </p:nvCxnSpPr>
          <p:spPr>
            <a:xfrm flipV="1">
              <a:off x="1292747" y="1097982"/>
              <a:ext cx="0" cy="1733485"/>
            </a:xfrm>
            <a:prstGeom prst="line">
              <a:avLst/>
            </a:prstGeom>
            <a:ln w="28575">
              <a:solidFill>
                <a:schemeClr val="accent1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Arc 81">
              <a:extLst>
                <a:ext uri="{FF2B5EF4-FFF2-40B4-BE49-F238E27FC236}">
                  <a16:creationId xmlns:a16="http://schemas.microsoft.com/office/drawing/2014/main" id="{5FDF52D2-3345-9A41-D9EE-C389CB6A5087}"/>
                </a:ext>
              </a:extLst>
            </p:cNvPr>
            <p:cNvSpPr/>
            <p:nvPr/>
          </p:nvSpPr>
          <p:spPr>
            <a:xfrm>
              <a:off x="681526" y="2214033"/>
              <a:ext cx="1208522" cy="1208522"/>
            </a:xfrm>
            <a:prstGeom prst="arc">
              <a:avLst>
                <a:gd name="adj1" fmla="val 16139872"/>
                <a:gd name="adj2" fmla="val 20273060"/>
              </a:avLst>
            </a:prstGeom>
            <a:ln w="19050"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 sz="1350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A734F1D5-7009-095A-0304-45BEFF10EEA7}"/>
                </a:ext>
              </a:extLst>
            </p:cNvPr>
            <p:cNvSpPr/>
            <p:nvPr/>
          </p:nvSpPr>
          <p:spPr>
            <a:xfrm>
              <a:off x="1528864" y="1320662"/>
              <a:ext cx="1561256" cy="427733"/>
            </a:xfrm>
            <a:prstGeom prst="rect">
              <a:avLst/>
            </a:prstGeom>
          </p:spPr>
          <p:txBody>
            <a:bodyPr wrap="square" lIns="0" tIns="0" rIns="0" bIns="0" anchor="t">
              <a:noAutofit/>
            </a:bodyPr>
            <a:lstStyle/>
            <a:p>
              <a:r>
                <a:rPr lang="en-I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Generic chat went live. 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1C56B362-9348-3ADF-5D74-C42AD0AEE0FB}"/>
                </a:ext>
              </a:extLst>
            </p:cNvPr>
            <p:cNvSpPr/>
            <p:nvPr/>
          </p:nvSpPr>
          <p:spPr>
            <a:xfrm>
              <a:off x="1528864" y="996119"/>
              <a:ext cx="1793558" cy="225776"/>
            </a:xfrm>
            <a:prstGeom prst="rect">
              <a:avLst/>
            </a:prstGeom>
          </p:spPr>
          <p:txBody>
            <a:bodyPr wrap="square" lIns="0" tIns="0" rIns="0" bIns="0" anchor="b">
              <a:noAutofit/>
            </a:bodyPr>
            <a:lstStyle/>
            <a:p>
              <a:r>
                <a:rPr lang="en-IN" sz="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2019 - September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CDAE211-F4CB-42D1-A3F7-4D44F9D007AE}"/>
              </a:ext>
            </a:extLst>
          </p:cNvPr>
          <p:cNvGrpSpPr/>
          <p:nvPr/>
        </p:nvGrpSpPr>
        <p:grpSpPr>
          <a:xfrm>
            <a:off x="980225" y="1469449"/>
            <a:ext cx="3288977" cy="3100523"/>
            <a:chOff x="980225" y="1469449"/>
            <a:chExt cx="3288977" cy="3100523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75C56432-5236-9D49-276D-AB989BCC9DC1}"/>
                </a:ext>
              </a:extLst>
            </p:cNvPr>
            <p:cNvGrpSpPr/>
            <p:nvPr/>
          </p:nvGrpSpPr>
          <p:grpSpPr>
            <a:xfrm>
              <a:off x="1562129" y="1469449"/>
              <a:ext cx="2707073" cy="2707073"/>
              <a:chOff x="2422004" y="2138028"/>
              <a:chExt cx="2725960" cy="2725960"/>
            </a:xfrm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0F0419EE-2A40-F5D0-F687-A11F24C43080}"/>
                  </a:ext>
                </a:extLst>
              </p:cNvPr>
              <p:cNvSpPr/>
              <p:nvPr/>
            </p:nvSpPr>
            <p:spPr>
              <a:xfrm>
                <a:off x="2422004" y="2138028"/>
                <a:ext cx="2725960" cy="272596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350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0294FC84-FD91-3261-56AC-C8712FD8C3F2}"/>
                  </a:ext>
                </a:extLst>
              </p:cNvPr>
              <p:cNvSpPr/>
              <p:nvPr/>
            </p:nvSpPr>
            <p:spPr>
              <a:xfrm>
                <a:off x="2976197" y="2692221"/>
                <a:ext cx="1617574" cy="1617574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350"/>
              </a:p>
            </p:txBody>
          </p:sp>
        </p:grp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62FCFE0-A2A5-5395-F7B9-231A46C214A6}"/>
                </a:ext>
              </a:extLst>
            </p:cNvPr>
            <p:cNvSpPr/>
            <p:nvPr/>
          </p:nvSpPr>
          <p:spPr>
            <a:xfrm>
              <a:off x="2115741" y="2698974"/>
              <a:ext cx="1628775" cy="248022"/>
            </a:xfrm>
            <a:custGeom>
              <a:avLst/>
              <a:gdLst>
                <a:gd name="connsiteX0" fmla="*/ 0 w 2171700"/>
                <a:gd name="connsiteY0" fmla="*/ 0 h 330696"/>
                <a:gd name="connsiteX1" fmla="*/ 2171700 w 2171700"/>
                <a:gd name="connsiteY1" fmla="*/ 0 h 330696"/>
                <a:gd name="connsiteX2" fmla="*/ 2171700 w 2171700"/>
                <a:gd name="connsiteY2" fmla="*/ 330696 h 330696"/>
                <a:gd name="connsiteX3" fmla="*/ 0 w 2171700"/>
                <a:gd name="connsiteY3" fmla="*/ 330696 h 330696"/>
                <a:gd name="connsiteX4" fmla="*/ 0 w 2171700"/>
                <a:gd name="connsiteY4" fmla="*/ 0 h 330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1700" h="330696">
                  <a:moveTo>
                    <a:pt x="0" y="0"/>
                  </a:moveTo>
                  <a:lnTo>
                    <a:pt x="2171700" y="0"/>
                  </a:lnTo>
                  <a:lnTo>
                    <a:pt x="2171700" y="330696"/>
                  </a:lnTo>
                  <a:lnTo>
                    <a:pt x="0" y="3306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 sz="1350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185ED171-E949-7BA3-3CD8-508B40282972}"/>
                </a:ext>
              </a:extLst>
            </p:cNvPr>
            <p:cNvSpPr/>
            <p:nvPr/>
          </p:nvSpPr>
          <p:spPr>
            <a:xfrm>
              <a:off x="2843696" y="2751016"/>
              <a:ext cx="143939" cy="143939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/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B3C575D2-CD15-DB32-2608-BA8789AE15F0}"/>
                </a:ext>
              </a:extLst>
            </p:cNvPr>
            <p:cNvCxnSpPr/>
            <p:nvPr/>
          </p:nvCxnSpPr>
          <p:spPr>
            <a:xfrm rot="10800000" flipV="1">
              <a:off x="2920243" y="2807364"/>
              <a:ext cx="0" cy="1733485"/>
            </a:xfrm>
            <a:prstGeom prst="line">
              <a:avLst/>
            </a:prstGeom>
            <a:ln w="28575">
              <a:solidFill>
                <a:schemeClr val="accent2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92558C2D-D556-4492-06E3-9FB0F912A791}"/>
                </a:ext>
              </a:extLst>
            </p:cNvPr>
            <p:cNvSpPr/>
            <p:nvPr/>
          </p:nvSpPr>
          <p:spPr>
            <a:xfrm>
              <a:off x="980225" y="4142239"/>
              <a:ext cx="1705385" cy="427733"/>
            </a:xfrm>
            <a:prstGeom prst="rect">
              <a:avLst/>
            </a:prstGeom>
          </p:spPr>
          <p:txBody>
            <a:bodyPr wrap="square" lIns="0" tIns="0" rIns="0" bIns="0" anchor="t">
              <a:noAutofit/>
            </a:bodyPr>
            <a:lstStyle/>
            <a:p>
              <a:pPr algn="r"/>
              <a:r>
                <a:rPr lang="en-I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Web Member Services chat went live. 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F1A6EF4C-6DD4-4B46-8907-3B29A7A38AC6}"/>
                </a:ext>
              </a:extLst>
            </p:cNvPr>
            <p:cNvSpPr/>
            <p:nvPr/>
          </p:nvSpPr>
          <p:spPr>
            <a:xfrm>
              <a:off x="980225" y="3817696"/>
              <a:ext cx="1705385" cy="225776"/>
            </a:xfrm>
            <a:prstGeom prst="rect">
              <a:avLst/>
            </a:prstGeom>
          </p:spPr>
          <p:txBody>
            <a:bodyPr wrap="square" lIns="0" tIns="0" rIns="0" bIns="0" anchor="b">
              <a:noAutofit/>
            </a:bodyPr>
            <a:lstStyle/>
            <a:p>
              <a:pPr algn="r"/>
              <a:r>
                <a:rPr lang="en-IN" sz="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2020 – February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A266C74-C93D-45BD-8A82-30FF63BEC016}"/>
              </a:ext>
            </a:extLst>
          </p:cNvPr>
          <p:cNvGrpSpPr/>
          <p:nvPr/>
        </p:nvGrpSpPr>
        <p:grpSpPr>
          <a:xfrm>
            <a:off x="6310233" y="996119"/>
            <a:ext cx="2366223" cy="2595739"/>
            <a:chOff x="6310233" y="996119"/>
            <a:chExt cx="2366223" cy="2595739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2E3044A4-572F-423F-9B99-3B2DAA207B6E}"/>
                </a:ext>
              </a:extLst>
            </p:cNvPr>
            <p:cNvGrpSpPr/>
            <p:nvPr/>
          </p:nvGrpSpPr>
          <p:grpSpPr>
            <a:xfrm>
              <a:off x="7094201" y="2054113"/>
              <a:ext cx="1537745" cy="1537745"/>
              <a:chOff x="2422004" y="2138028"/>
              <a:chExt cx="2725960" cy="2725960"/>
            </a:xfrm>
          </p:grpSpPr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C54C123D-F5BF-343F-E0E3-D708EFFF636A}"/>
                  </a:ext>
                </a:extLst>
              </p:cNvPr>
              <p:cNvSpPr/>
              <p:nvPr/>
            </p:nvSpPr>
            <p:spPr>
              <a:xfrm>
                <a:off x="2422004" y="2138028"/>
                <a:ext cx="2725960" cy="272596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350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ACAC57B2-F405-3C9D-CC19-0107279E7107}"/>
                  </a:ext>
                </a:extLst>
              </p:cNvPr>
              <p:cNvSpPr/>
              <p:nvPr/>
            </p:nvSpPr>
            <p:spPr>
              <a:xfrm>
                <a:off x="2976197" y="2692221"/>
                <a:ext cx="1617574" cy="1617574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350"/>
              </a:p>
            </p:txBody>
          </p:sp>
        </p:grp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2244033-8046-0899-02EC-0C302865C9CE}"/>
                </a:ext>
              </a:extLst>
            </p:cNvPr>
            <p:cNvSpPr/>
            <p:nvPr/>
          </p:nvSpPr>
          <p:spPr>
            <a:xfrm>
              <a:off x="7049691" y="2698974"/>
              <a:ext cx="1626765" cy="248022"/>
            </a:xfrm>
            <a:custGeom>
              <a:avLst/>
              <a:gdLst>
                <a:gd name="connsiteX0" fmla="*/ 0 w 2169020"/>
                <a:gd name="connsiteY0" fmla="*/ 0 h 330696"/>
                <a:gd name="connsiteX1" fmla="*/ 2003672 w 2169020"/>
                <a:gd name="connsiteY1" fmla="*/ 0 h 330696"/>
                <a:gd name="connsiteX2" fmla="*/ 2169020 w 2169020"/>
                <a:gd name="connsiteY2" fmla="*/ 165348 h 330696"/>
                <a:gd name="connsiteX3" fmla="*/ 2003672 w 2169020"/>
                <a:gd name="connsiteY3" fmla="*/ 330696 h 330696"/>
                <a:gd name="connsiteX4" fmla="*/ 0 w 2169020"/>
                <a:gd name="connsiteY4" fmla="*/ 330696 h 330696"/>
                <a:gd name="connsiteX5" fmla="*/ 0 w 2169020"/>
                <a:gd name="connsiteY5" fmla="*/ 0 h 330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9020" h="330696">
                  <a:moveTo>
                    <a:pt x="0" y="0"/>
                  </a:moveTo>
                  <a:lnTo>
                    <a:pt x="2003672" y="0"/>
                  </a:lnTo>
                  <a:cubicBezTo>
                    <a:pt x="2094991" y="0"/>
                    <a:pt x="2169020" y="74029"/>
                    <a:pt x="2169020" y="165348"/>
                  </a:cubicBezTo>
                  <a:cubicBezTo>
                    <a:pt x="2169020" y="256667"/>
                    <a:pt x="2094991" y="330696"/>
                    <a:pt x="2003672" y="330696"/>
                  </a:cubicBezTo>
                  <a:lnTo>
                    <a:pt x="0" y="3306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 sz="1350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6AC0F181-5118-A5D4-E7CC-C2DA31C63C16}"/>
                </a:ext>
              </a:extLst>
            </p:cNvPr>
            <p:cNvSpPr/>
            <p:nvPr/>
          </p:nvSpPr>
          <p:spPr>
            <a:xfrm>
              <a:off x="7791104" y="2751016"/>
              <a:ext cx="143939" cy="143939"/>
            </a:xfrm>
            <a:prstGeom prst="ellipse">
              <a:avLst/>
            </a:prstGeom>
            <a:solidFill>
              <a:schemeClr val="accent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/>
            </a:p>
          </p:txBody>
        </p: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D61D8B6-4E46-661F-9683-B45761B67A21}"/>
                </a:ext>
              </a:extLst>
            </p:cNvPr>
            <p:cNvCxnSpPr/>
            <p:nvPr/>
          </p:nvCxnSpPr>
          <p:spPr>
            <a:xfrm flipV="1">
              <a:off x="7864145" y="1097982"/>
              <a:ext cx="0" cy="1733485"/>
            </a:xfrm>
            <a:prstGeom prst="line">
              <a:avLst/>
            </a:prstGeom>
            <a:ln w="28575">
              <a:solidFill>
                <a:schemeClr val="accent5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D5584C8A-C09A-5505-E48C-ED39EEBB70E1}"/>
                </a:ext>
              </a:extLst>
            </p:cNvPr>
            <p:cNvSpPr/>
            <p:nvPr/>
          </p:nvSpPr>
          <p:spPr>
            <a:xfrm>
              <a:off x="6310233" y="1320662"/>
              <a:ext cx="1293541" cy="427733"/>
            </a:xfrm>
            <a:prstGeom prst="rect">
              <a:avLst/>
            </a:prstGeom>
          </p:spPr>
          <p:txBody>
            <a:bodyPr wrap="square" lIns="0" tIns="0" rIns="0" bIns="0" anchor="t">
              <a:noAutofit/>
            </a:bodyPr>
            <a:lstStyle/>
            <a:p>
              <a:pPr algn="r"/>
              <a:r>
                <a:rPr lang="en-IN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ChatBot</a:t>
              </a:r>
              <a:r>
                <a:rPr lang="en-I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will go live</a:t>
              </a:r>
              <a:r>
                <a:rPr lang="en-IN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. </a:t>
              </a: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2C23222F-EBF9-EF50-A331-B9DDC680913D}"/>
                </a:ext>
              </a:extLst>
            </p:cNvPr>
            <p:cNvSpPr/>
            <p:nvPr/>
          </p:nvSpPr>
          <p:spPr>
            <a:xfrm>
              <a:off x="6310233" y="996119"/>
              <a:ext cx="1293541" cy="225776"/>
            </a:xfrm>
            <a:prstGeom prst="rect">
              <a:avLst/>
            </a:prstGeom>
          </p:spPr>
          <p:txBody>
            <a:bodyPr wrap="square" lIns="0" tIns="0" rIns="0" bIns="0" anchor="b">
              <a:noAutofit/>
            </a:bodyPr>
            <a:lstStyle/>
            <a:p>
              <a:pPr algn="r"/>
              <a:r>
                <a:rPr lang="en-IN" sz="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2023 - March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E6C9AF9-8F5C-4C23-8BF7-26A076ED4FF0}"/>
              </a:ext>
            </a:extLst>
          </p:cNvPr>
          <p:cNvGrpSpPr/>
          <p:nvPr/>
        </p:nvGrpSpPr>
        <p:grpSpPr>
          <a:xfrm>
            <a:off x="3590349" y="996119"/>
            <a:ext cx="2524258" cy="2815614"/>
            <a:chOff x="3590349" y="996119"/>
            <a:chExt cx="2524258" cy="2815614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C907FC41-CEA8-CAE4-FD18-693D7A3FBCCA}"/>
                </a:ext>
              </a:extLst>
            </p:cNvPr>
            <p:cNvGrpSpPr/>
            <p:nvPr/>
          </p:nvGrpSpPr>
          <p:grpSpPr>
            <a:xfrm>
              <a:off x="3590349" y="1834238"/>
              <a:ext cx="1977495" cy="1977495"/>
              <a:chOff x="2422004" y="2138028"/>
              <a:chExt cx="2725960" cy="2725960"/>
            </a:xfrm>
          </p:grpSpPr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910401DA-CEEE-81CC-A68F-A1E3CDF79F73}"/>
                  </a:ext>
                </a:extLst>
              </p:cNvPr>
              <p:cNvSpPr/>
              <p:nvPr/>
            </p:nvSpPr>
            <p:spPr>
              <a:xfrm>
                <a:off x="2422004" y="2138028"/>
                <a:ext cx="2725960" cy="272596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350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1E948E67-6DF1-E646-EC18-1B343665DF4A}"/>
                  </a:ext>
                </a:extLst>
              </p:cNvPr>
              <p:cNvSpPr/>
              <p:nvPr/>
            </p:nvSpPr>
            <p:spPr>
              <a:xfrm>
                <a:off x="2976197" y="2692221"/>
                <a:ext cx="1617574" cy="1617574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350"/>
              </a:p>
            </p:txBody>
          </p:sp>
        </p:grp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86695B0-418D-88BA-4D06-784AC59695E5}"/>
                </a:ext>
              </a:extLst>
            </p:cNvPr>
            <p:cNvSpPr/>
            <p:nvPr/>
          </p:nvSpPr>
          <p:spPr>
            <a:xfrm>
              <a:off x="3744516" y="2698974"/>
              <a:ext cx="1657350" cy="248022"/>
            </a:xfrm>
            <a:custGeom>
              <a:avLst/>
              <a:gdLst>
                <a:gd name="connsiteX0" fmla="*/ 0 w 2209800"/>
                <a:gd name="connsiteY0" fmla="*/ 0 h 330696"/>
                <a:gd name="connsiteX1" fmla="*/ 2209800 w 2209800"/>
                <a:gd name="connsiteY1" fmla="*/ 0 h 330696"/>
                <a:gd name="connsiteX2" fmla="*/ 2209800 w 2209800"/>
                <a:gd name="connsiteY2" fmla="*/ 330696 h 330696"/>
                <a:gd name="connsiteX3" fmla="*/ 0 w 2209800"/>
                <a:gd name="connsiteY3" fmla="*/ 330696 h 330696"/>
                <a:gd name="connsiteX4" fmla="*/ 0 w 2209800"/>
                <a:gd name="connsiteY4" fmla="*/ 0 h 330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9800" h="330696">
                  <a:moveTo>
                    <a:pt x="0" y="0"/>
                  </a:moveTo>
                  <a:lnTo>
                    <a:pt x="2209800" y="0"/>
                  </a:lnTo>
                  <a:lnTo>
                    <a:pt x="2209800" y="330696"/>
                  </a:lnTo>
                  <a:lnTo>
                    <a:pt x="0" y="3306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 sz="1350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B9A0A40-6813-7BE6-99B6-C0861BC20C1F}"/>
                </a:ext>
              </a:extLst>
            </p:cNvPr>
            <p:cNvSpPr/>
            <p:nvPr/>
          </p:nvSpPr>
          <p:spPr>
            <a:xfrm>
              <a:off x="4501222" y="2751016"/>
              <a:ext cx="143939" cy="143939"/>
            </a:xfrm>
            <a:prstGeom prst="ellipse">
              <a:avLst/>
            </a:prstGeom>
            <a:solidFill>
              <a:schemeClr val="accent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/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8BC2878-BFBF-847C-C730-A886F7E07499}"/>
                </a:ext>
              </a:extLst>
            </p:cNvPr>
            <p:cNvCxnSpPr/>
            <p:nvPr/>
          </p:nvCxnSpPr>
          <p:spPr>
            <a:xfrm flipV="1">
              <a:off x="4578446" y="1097982"/>
              <a:ext cx="0" cy="1733485"/>
            </a:xfrm>
            <a:prstGeom prst="line">
              <a:avLst/>
            </a:prstGeom>
            <a:ln w="28575">
              <a:solidFill>
                <a:schemeClr val="accent3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4ECA0170-0AEF-0D8F-C025-CE5252DB5984}"/>
                </a:ext>
              </a:extLst>
            </p:cNvPr>
            <p:cNvSpPr/>
            <p:nvPr/>
          </p:nvSpPr>
          <p:spPr>
            <a:xfrm>
              <a:off x="4821066" y="1320662"/>
              <a:ext cx="1293541" cy="427733"/>
            </a:xfrm>
            <a:prstGeom prst="rect">
              <a:avLst/>
            </a:prstGeom>
          </p:spPr>
          <p:txBody>
            <a:bodyPr wrap="square" lIns="0" tIns="0" rIns="0" bIns="0" anchor="t">
              <a:noAutofit/>
            </a:bodyPr>
            <a:lstStyle/>
            <a:p>
              <a:r>
                <a:rPr lang="en-I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Removed generic chat.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5AF61E96-05BE-27A0-4B01-4B63FF4D45AF}"/>
                </a:ext>
              </a:extLst>
            </p:cNvPr>
            <p:cNvSpPr/>
            <p:nvPr/>
          </p:nvSpPr>
          <p:spPr>
            <a:xfrm>
              <a:off x="4821066" y="996119"/>
              <a:ext cx="1293541" cy="225776"/>
            </a:xfrm>
            <a:prstGeom prst="rect">
              <a:avLst/>
            </a:prstGeom>
          </p:spPr>
          <p:txBody>
            <a:bodyPr wrap="square" lIns="0" tIns="0" rIns="0" bIns="0" anchor="b">
              <a:noAutofit/>
            </a:bodyPr>
            <a:lstStyle/>
            <a:p>
              <a:r>
                <a:rPr lang="en-IN" sz="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2021 - April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7E207C1-818F-448A-80D4-398FB958DC67}"/>
              </a:ext>
            </a:extLst>
          </p:cNvPr>
          <p:cNvGrpSpPr/>
          <p:nvPr/>
        </p:nvGrpSpPr>
        <p:grpSpPr>
          <a:xfrm>
            <a:off x="5073391" y="1682030"/>
            <a:ext cx="3088821" cy="2887942"/>
            <a:chOff x="5073391" y="1682030"/>
            <a:chExt cx="3088821" cy="2887942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C98B31B3-970C-EEBA-B057-0D8D98976399}"/>
                </a:ext>
              </a:extLst>
            </p:cNvPr>
            <p:cNvGrpSpPr/>
            <p:nvPr/>
          </p:nvGrpSpPr>
          <p:grpSpPr>
            <a:xfrm>
              <a:off x="5073391" y="1682030"/>
              <a:ext cx="2281911" cy="2281911"/>
              <a:chOff x="2422004" y="2138028"/>
              <a:chExt cx="2725960" cy="2725960"/>
            </a:xfrm>
          </p:grpSpPr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1E30F3C0-6A45-C17F-CE72-071EA6427A7E}"/>
                  </a:ext>
                </a:extLst>
              </p:cNvPr>
              <p:cNvSpPr/>
              <p:nvPr/>
            </p:nvSpPr>
            <p:spPr>
              <a:xfrm>
                <a:off x="2422004" y="2138028"/>
                <a:ext cx="2725960" cy="272596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350" dirty="0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0A4C9453-3C5B-9DAF-36D1-F80989C663FD}"/>
                  </a:ext>
                </a:extLst>
              </p:cNvPr>
              <p:cNvSpPr/>
              <p:nvPr/>
            </p:nvSpPr>
            <p:spPr>
              <a:xfrm>
                <a:off x="2976197" y="2692221"/>
                <a:ext cx="1617574" cy="161757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350"/>
              </a:p>
            </p:txBody>
          </p:sp>
        </p:grp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CF064E0-985E-6046-82E7-32007386A928}"/>
                </a:ext>
              </a:extLst>
            </p:cNvPr>
            <p:cNvSpPr/>
            <p:nvPr/>
          </p:nvSpPr>
          <p:spPr>
            <a:xfrm>
              <a:off x="5401866" y="2698974"/>
              <a:ext cx="1647825" cy="248022"/>
            </a:xfrm>
            <a:custGeom>
              <a:avLst/>
              <a:gdLst>
                <a:gd name="connsiteX0" fmla="*/ 0 w 2197100"/>
                <a:gd name="connsiteY0" fmla="*/ 0 h 330696"/>
                <a:gd name="connsiteX1" fmla="*/ 2197100 w 2197100"/>
                <a:gd name="connsiteY1" fmla="*/ 0 h 330696"/>
                <a:gd name="connsiteX2" fmla="*/ 2197100 w 2197100"/>
                <a:gd name="connsiteY2" fmla="*/ 330696 h 330696"/>
                <a:gd name="connsiteX3" fmla="*/ 0 w 2197100"/>
                <a:gd name="connsiteY3" fmla="*/ 330696 h 330696"/>
                <a:gd name="connsiteX4" fmla="*/ 0 w 2197100"/>
                <a:gd name="connsiteY4" fmla="*/ 0 h 330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7100" h="330696">
                  <a:moveTo>
                    <a:pt x="0" y="0"/>
                  </a:moveTo>
                  <a:lnTo>
                    <a:pt x="2197100" y="0"/>
                  </a:lnTo>
                  <a:lnTo>
                    <a:pt x="2197100" y="330696"/>
                  </a:lnTo>
                  <a:lnTo>
                    <a:pt x="0" y="3306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 sz="1350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ABA509BE-085A-744C-6D21-8E0C72CEA34F}"/>
                </a:ext>
              </a:extLst>
            </p:cNvPr>
            <p:cNvSpPr/>
            <p:nvPr/>
          </p:nvSpPr>
          <p:spPr>
            <a:xfrm>
              <a:off x="6142377" y="2751016"/>
              <a:ext cx="143939" cy="143939"/>
            </a:xfrm>
            <a:prstGeom prst="ellipse">
              <a:avLst/>
            </a:prstGeom>
            <a:solidFill>
              <a:schemeClr val="accent4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/>
            </a:p>
          </p:txBody>
        </p: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228E9D3F-59CC-8126-9264-02F65D046B0C}"/>
                </a:ext>
              </a:extLst>
            </p:cNvPr>
            <p:cNvCxnSpPr/>
            <p:nvPr/>
          </p:nvCxnSpPr>
          <p:spPr>
            <a:xfrm rot="10800000" flipV="1">
              <a:off x="6216177" y="2807364"/>
              <a:ext cx="0" cy="1733485"/>
            </a:xfrm>
            <a:prstGeom prst="line">
              <a:avLst/>
            </a:prstGeom>
            <a:ln w="28575">
              <a:solidFill>
                <a:schemeClr val="accent4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FC792540-0F11-89AD-C106-A59CD32070F9}"/>
                </a:ext>
              </a:extLst>
            </p:cNvPr>
            <p:cNvSpPr/>
            <p:nvPr/>
          </p:nvSpPr>
          <p:spPr>
            <a:xfrm>
              <a:off x="6456827" y="4142239"/>
              <a:ext cx="1705385" cy="427733"/>
            </a:xfrm>
            <a:prstGeom prst="rect">
              <a:avLst/>
            </a:prstGeom>
          </p:spPr>
          <p:txBody>
            <a:bodyPr wrap="square" lIns="0" tIns="0" rIns="0" bIns="0" anchor="t">
              <a:noAutofit/>
            </a:bodyPr>
            <a:lstStyle/>
            <a:p>
              <a:r>
                <a:rPr lang="en-IN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ChatBot</a:t>
              </a:r>
              <a:r>
                <a:rPr lang="en-I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development began.</a:t>
              </a: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BB1FB256-03B7-DC23-91FB-1DC58922A59C}"/>
                </a:ext>
              </a:extLst>
            </p:cNvPr>
            <p:cNvSpPr/>
            <p:nvPr/>
          </p:nvSpPr>
          <p:spPr>
            <a:xfrm>
              <a:off x="6456827" y="3817696"/>
              <a:ext cx="1705385" cy="225776"/>
            </a:xfrm>
            <a:prstGeom prst="rect">
              <a:avLst/>
            </a:prstGeom>
          </p:spPr>
          <p:txBody>
            <a:bodyPr wrap="square" lIns="0" tIns="0" rIns="0" bIns="0" anchor="b">
              <a:noAutofit/>
            </a:bodyPr>
            <a:lstStyle/>
            <a:p>
              <a:r>
                <a:rPr lang="en-IN" sz="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2022 - June</a:t>
              </a:r>
            </a:p>
          </p:txBody>
        </p:sp>
      </p:grpSp>
      <p:sp>
        <p:nvSpPr>
          <p:cNvPr id="51" name="Title 1">
            <a:extLst>
              <a:ext uri="{FF2B5EF4-FFF2-40B4-BE49-F238E27FC236}">
                <a16:creationId xmlns:a16="http://schemas.microsoft.com/office/drawing/2014/main" id="{62133329-7F17-4F8C-8B47-44B7C5361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51974"/>
          </a:xfrm>
        </p:spPr>
        <p:txBody>
          <a:bodyPr/>
          <a:lstStyle/>
          <a:p>
            <a:r>
              <a:rPr lang="en-US" sz="4000" dirty="0">
                <a:solidFill>
                  <a:srgbClr val="002859"/>
                </a:solidFill>
              </a:rPr>
              <a:t>Our Chat Timeline</a:t>
            </a:r>
          </a:p>
        </p:txBody>
      </p:sp>
    </p:spTree>
    <p:extLst>
      <p:ext uri="{BB962C8B-B14F-4D97-AF65-F5344CB8AC3E}">
        <p14:creationId xmlns:p14="http://schemas.microsoft.com/office/powerpoint/2010/main" val="686416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2A0FE-9049-5FC5-9B83-5A21BEEB7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Generic Chat Go Live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DC9BD-822B-4F21-51EE-82DBBF0FF4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4678" y="940201"/>
            <a:ext cx="4038600" cy="3528527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2000" b="1" dirty="0">
                <a:latin typeface="Arial"/>
                <a:cs typeface="Arial"/>
              </a:rPr>
              <a:t>September 3, 2019</a:t>
            </a:r>
          </a:p>
          <a:p>
            <a:pPr>
              <a:buClr>
                <a:srgbClr val="417630"/>
              </a:buClr>
              <a:buFontTx/>
              <a:buChar char="►"/>
            </a:pPr>
            <a:r>
              <a:rPr lang="en-US" sz="1800" dirty="0">
                <a:latin typeface="Arial"/>
                <a:cs typeface="Arial"/>
              </a:rPr>
              <a:t>Released on public website –www.psrs-peers.org</a:t>
            </a:r>
          </a:p>
          <a:p>
            <a:pPr>
              <a:buClr>
                <a:srgbClr val="417630"/>
              </a:buClr>
              <a:buFontTx/>
              <a:buChar char="►"/>
            </a:pPr>
            <a:r>
              <a:rPr lang="en-US" sz="1800" dirty="0">
                <a:latin typeface="Arial"/>
                <a:cs typeface="Arial"/>
              </a:rPr>
              <a:t>No advertisement to the membership</a:t>
            </a:r>
          </a:p>
          <a:p>
            <a:pPr>
              <a:buClr>
                <a:srgbClr val="417630"/>
              </a:buClr>
              <a:buFontTx/>
              <a:buChar char="►"/>
            </a:pPr>
            <a:r>
              <a:rPr lang="en-US" sz="1800" dirty="0">
                <a:latin typeface="Arial"/>
                <a:cs typeface="Arial"/>
              </a:rPr>
              <a:t>Average chat length: </a:t>
            </a:r>
            <a:r>
              <a:rPr lang="en-US" sz="1800" b="1" dirty="0">
                <a:latin typeface="Arial"/>
                <a:cs typeface="Arial"/>
              </a:rPr>
              <a:t>8:41</a:t>
            </a:r>
          </a:p>
          <a:p>
            <a:pPr>
              <a:buClr>
                <a:srgbClr val="417630"/>
              </a:buClr>
              <a:buFontTx/>
              <a:buChar char="►"/>
            </a:pPr>
            <a:r>
              <a:rPr lang="en-US" sz="1800" b="1" dirty="0">
                <a:latin typeface="Arial"/>
                <a:cs typeface="Arial"/>
              </a:rPr>
              <a:t>250 chats the 1</a:t>
            </a:r>
            <a:r>
              <a:rPr lang="en-US" sz="1800" b="1" baseline="30000" dirty="0">
                <a:latin typeface="Arial"/>
                <a:cs typeface="Arial"/>
              </a:rPr>
              <a:t>st</a:t>
            </a:r>
            <a:r>
              <a:rPr lang="en-US" sz="1800" b="1" dirty="0">
                <a:latin typeface="Arial"/>
                <a:cs typeface="Arial"/>
              </a:rPr>
              <a:t> month </a:t>
            </a:r>
            <a:endParaRPr lang="en-US" sz="1800" b="1" dirty="0"/>
          </a:p>
          <a:p>
            <a:pPr>
              <a:buClr>
                <a:srgbClr val="417630"/>
              </a:buClr>
              <a:buFontTx/>
              <a:buChar char="►"/>
            </a:pPr>
            <a:r>
              <a:rPr lang="en-US" sz="1800" dirty="0">
                <a:latin typeface="Arial"/>
                <a:cs typeface="Arial"/>
              </a:rPr>
              <a:t>Inclement weather days the chat feature was turned off</a:t>
            </a:r>
          </a:p>
          <a:p>
            <a:pPr>
              <a:buClr>
                <a:srgbClr val="417630"/>
              </a:buClr>
              <a:buFontTx/>
              <a:buChar char="►"/>
            </a:pPr>
            <a:r>
              <a:rPr lang="en-US" sz="1800" dirty="0">
                <a:latin typeface="Arial"/>
                <a:cs typeface="Arial"/>
              </a:rPr>
              <a:t>Personal account information could not be released </a:t>
            </a:r>
          </a:p>
          <a:p>
            <a:pPr lvl="1">
              <a:buClr>
                <a:srgbClr val="417630"/>
              </a:buClr>
              <a:buFontTx/>
              <a:buChar char="►"/>
            </a:pPr>
            <a:r>
              <a:rPr lang="en-US" sz="1400" dirty="0">
                <a:latin typeface="Arial"/>
                <a:cs typeface="Arial"/>
              </a:rPr>
              <a:t>This resulted in them calling</a:t>
            </a:r>
            <a:endParaRPr lang="en-US" sz="1400" dirty="0"/>
          </a:p>
          <a:p>
            <a:endParaRPr lang="en-US" sz="2000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0C7B7681-2B58-D456-00C4-D27ECDCBE64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95800" y="999596"/>
            <a:ext cx="3676946" cy="4036389"/>
          </a:xfrm>
        </p:spPr>
      </p:pic>
    </p:spTree>
    <p:extLst>
      <p:ext uri="{BB962C8B-B14F-4D97-AF65-F5344CB8AC3E}">
        <p14:creationId xmlns:p14="http://schemas.microsoft.com/office/powerpoint/2010/main" val="903642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8631C-20F2-89BC-5A1A-6A16463A2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Web Member Services Chat Go Live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D4C56-09D7-B80F-8885-7109D67855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08429"/>
            <a:ext cx="4539543" cy="3486194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2000" b="1" dirty="0">
                <a:latin typeface="Arial"/>
                <a:cs typeface="Arial"/>
              </a:rPr>
              <a:t>February 10, 2020</a:t>
            </a:r>
          </a:p>
          <a:p>
            <a:pPr>
              <a:buClr>
                <a:srgbClr val="417630"/>
              </a:buClr>
              <a:buFontTx/>
              <a:buChar char="►"/>
            </a:pPr>
            <a:r>
              <a:rPr lang="en-US" sz="2000" dirty="0">
                <a:latin typeface="Arial"/>
                <a:cs typeface="Arial"/>
              </a:rPr>
              <a:t>Allowed members to request and discuss account specific information</a:t>
            </a:r>
          </a:p>
          <a:p>
            <a:pPr>
              <a:buClr>
                <a:srgbClr val="417630"/>
              </a:buClr>
              <a:buFontTx/>
              <a:buChar char="►"/>
            </a:pPr>
            <a:r>
              <a:rPr lang="en-US" sz="2000" dirty="0">
                <a:latin typeface="Arial"/>
                <a:cs typeface="Arial"/>
              </a:rPr>
              <a:t>Average chat length: </a:t>
            </a:r>
            <a:r>
              <a:rPr lang="en-US" sz="2000" b="1" dirty="0">
                <a:latin typeface="Arial"/>
                <a:cs typeface="Arial"/>
              </a:rPr>
              <a:t>10:19 </a:t>
            </a:r>
          </a:p>
          <a:p>
            <a:pPr lvl="1">
              <a:buClr>
                <a:srgbClr val="417630"/>
              </a:buClr>
              <a:buFontTx/>
              <a:buChar char="►"/>
            </a:pPr>
            <a:r>
              <a:rPr lang="en-US" sz="1600" dirty="0">
                <a:solidFill>
                  <a:srgbClr val="417630"/>
                </a:solidFill>
                <a:latin typeface="Arial"/>
                <a:cs typeface="Arial"/>
              </a:rPr>
              <a:t>2 minutes longer than generic avg</a:t>
            </a:r>
            <a:endParaRPr lang="en-US" sz="1600" dirty="0">
              <a:solidFill>
                <a:srgbClr val="417630"/>
              </a:solidFill>
            </a:endParaRPr>
          </a:p>
          <a:p>
            <a:pPr>
              <a:buClr>
                <a:srgbClr val="417630"/>
              </a:buClr>
              <a:buFontTx/>
              <a:buChar char="►"/>
            </a:pPr>
            <a:r>
              <a:rPr lang="en-US" sz="2000" b="1" dirty="0">
                <a:latin typeface="Arial"/>
                <a:cs typeface="Arial"/>
              </a:rPr>
              <a:t>1st month 171 secure chats of the 495 total chats</a:t>
            </a:r>
          </a:p>
          <a:p>
            <a:pPr>
              <a:buClr>
                <a:srgbClr val="417630"/>
              </a:buClr>
              <a:buFontTx/>
              <a:buChar char="►"/>
            </a:pPr>
            <a:r>
              <a:rPr lang="en-US" sz="2000" dirty="0">
                <a:latin typeface="Arial"/>
                <a:cs typeface="Arial"/>
              </a:rPr>
              <a:t>Brought up the need for a transition of generic to secure chats</a:t>
            </a:r>
          </a:p>
          <a:p>
            <a:endParaRPr lang="en-US" sz="2000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D6D21D6-FB53-1C66-147D-E18CDF8014D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56093" y="1087263"/>
            <a:ext cx="3050561" cy="4031268"/>
          </a:xfrm>
        </p:spPr>
      </p:pic>
    </p:spTree>
    <p:extLst>
      <p:ext uri="{BB962C8B-B14F-4D97-AF65-F5344CB8AC3E}">
        <p14:creationId xmlns:p14="http://schemas.microsoft.com/office/powerpoint/2010/main" val="4101386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F5C49-004E-894F-82C1-C2A2F47AA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Generic to Secure Chats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9FA0A-C5DD-C0EC-BB28-D055F7499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>
              <a:buClr>
                <a:srgbClr val="417630"/>
              </a:buClr>
              <a:buFontTx/>
              <a:buChar char="►"/>
            </a:pPr>
            <a:r>
              <a:rPr lang="en-US" sz="2000" dirty="0">
                <a:latin typeface="Arial"/>
                <a:cs typeface="Arial"/>
              </a:rPr>
              <a:t>Verification process</a:t>
            </a:r>
            <a:endParaRPr lang="en-US" dirty="0"/>
          </a:p>
          <a:p>
            <a:pPr lvl="1">
              <a:buClr>
                <a:srgbClr val="417630"/>
              </a:buClr>
              <a:buFontTx/>
              <a:buChar char="►"/>
            </a:pPr>
            <a:r>
              <a:rPr lang="en-US" sz="1600" dirty="0">
                <a:latin typeface="Arial"/>
                <a:cs typeface="Arial"/>
              </a:rPr>
              <a:t>Only available if email or phone number is verified in our system</a:t>
            </a:r>
            <a:endParaRPr lang="en-US" dirty="0"/>
          </a:p>
          <a:p>
            <a:pPr>
              <a:buClr>
                <a:srgbClr val="417630"/>
              </a:buClr>
              <a:buFontTx/>
              <a:buChar char="►"/>
            </a:pPr>
            <a:r>
              <a:rPr lang="en-US" sz="2000" dirty="0">
                <a:latin typeface="Arial"/>
                <a:cs typeface="Arial"/>
              </a:rPr>
              <a:t>Keeps member with same person throughout process</a:t>
            </a:r>
          </a:p>
          <a:p>
            <a:pPr>
              <a:buClr>
                <a:srgbClr val="417630"/>
              </a:buClr>
              <a:buFontTx/>
              <a:buChar char="►"/>
            </a:pPr>
            <a:r>
              <a:rPr lang="en-US" sz="2000" dirty="0">
                <a:latin typeface="Arial"/>
                <a:cs typeface="Arial"/>
              </a:rPr>
              <a:t>We send a code, they read it to us, we enter it in system if approved, we continue as a secure chat</a:t>
            </a:r>
          </a:p>
          <a:p>
            <a:pPr>
              <a:buClr>
                <a:srgbClr val="417630"/>
              </a:buClr>
              <a:buFontTx/>
              <a:buChar char="►"/>
            </a:pPr>
            <a:r>
              <a:rPr lang="en-US" sz="2000" dirty="0">
                <a:latin typeface="Arial"/>
                <a:cs typeface="Arial"/>
              </a:rPr>
              <a:t>Keep track separately for reports </a:t>
            </a:r>
          </a:p>
          <a:p>
            <a:pPr>
              <a:buClr>
                <a:srgbClr val="417630"/>
              </a:buClr>
              <a:buFontTx/>
              <a:buChar char="►"/>
            </a:pPr>
            <a:r>
              <a:rPr lang="en-US" sz="2000" dirty="0">
                <a:latin typeface="Arial"/>
                <a:cs typeface="Arial"/>
              </a:rPr>
              <a:t>Added time to length of chat</a:t>
            </a:r>
          </a:p>
          <a:p>
            <a:pPr>
              <a:buClr>
                <a:srgbClr val="417630"/>
              </a:buClr>
              <a:buFontTx/>
              <a:buChar char="►"/>
            </a:pPr>
            <a:r>
              <a:rPr lang="en-US" sz="2000" dirty="0">
                <a:latin typeface="Arial"/>
                <a:cs typeface="Arial"/>
              </a:rPr>
              <a:t>27% of generic chats went through verification process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21771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BA3AE-01E1-7007-D482-05F5A4ADD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Removed Generic Chat Feature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0687A-4AE8-6B7F-92E1-4ED06025C7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2000" b="1" dirty="0">
                <a:latin typeface="Arial"/>
                <a:cs typeface="Arial"/>
              </a:rPr>
              <a:t>April 2022</a:t>
            </a:r>
          </a:p>
          <a:p>
            <a:pPr>
              <a:buClr>
                <a:srgbClr val="417630"/>
              </a:buClr>
              <a:buFontTx/>
              <a:buChar char="►"/>
            </a:pPr>
            <a:r>
              <a:rPr lang="en-US" sz="2000" dirty="0">
                <a:latin typeface="Arial"/>
                <a:cs typeface="Arial"/>
              </a:rPr>
              <a:t>Most chats resulted in telling members to call or go through the verification process</a:t>
            </a:r>
          </a:p>
          <a:p>
            <a:pPr>
              <a:buClr>
                <a:srgbClr val="417630"/>
              </a:buClr>
              <a:buFontTx/>
              <a:buChar char="►"/>
            </a:pPr>
            <a:r>
              <a:rPr lang="en-US" sz="2000" dirty="0">
                <a:latin typeface="Arial"/>
                <a:cs typeface="Arial"/>
              </a:rPr>
              <a:t>Average WMS Chat length: </a:t>
            </a:r>
            <a:r>
              <a:rPr lang="en-US" sz="2000" b="1" dirty="0">
                <a:latin typeface="Arial"/>
                <a:cs typeface="Arial"/>
              </a:rPr>
              <a:t>11:19 </a:t>
            </a:r>
            <a:endParaRPr lang="en-US" sz="2000" b="1" dirty="0"/>
          </a:p>
          <a:p>
            <a:pPr>
              <a:buClr>
                <a:srgbClr val="417630"/>
              </a:buClr>
              <a:buFontTx/>
              <a:buChar char="►"/>
            </a:pPr>
            <a:r>
              <a:rPr lang="en-US" sz="2000" dirty="0">
                <a:latin typeface="Arial"/>
                <a:cs typeface="Arial"/>
              </a:rPr>
              <a:t>Generic (without verification process): </a:t>
            </a:r>
            <a:r>
              <a:rPr lang="en-US" sz="2000" b="1" dirty="0">
                <a:latin typeface="Arial"/>
                <a:cs typeface="Arial"/>
              </a:rPr>
              <a:t>8:17</a:t>
            </a:r>
          </a:p>
          <a:p>
            <a:pPr>
              <a:buClr>
                <a:srgbClr val="417630"/>
              </a:buClr>
              <a:buFontTx/>
              <a:buChar char="►"/>
            </a:pPr>
            <a:r>
              <a:rPr lang="en-US" sz="2000" dirty="0">
                <a:latin typeface="Arial"/>
                <a:cs typeface="Arial"/>
              </a:rPr>
              <a:t>It was determined too much time and resources were being utilized on generic chats that could have been better used on calls and secure chats.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58853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Resources" ma:contentTypeID="0x010100A177F9DE92156B4BA755497943895C2400DF4179CBD3605D489EC02A24FA5B042D" ma:contentTypeVersion="77" ma:contentTypeDescription="" ma:contentTypeScope="" ma:versionID="1ef64086356e4dac51965b1ef34c71b1">
  <xsd:schema xmlns:xsd="http://www.w3.org/2001/XMLSchema" xmlns:xs="http://www.w3.org/2001/XMLSchema" xmlns:p="http://schemas.microsoft.com/office/2006/metadata/properties" xmlns:ns2="735d8a4c-e2ae-452a-ac26-993090c5ab64" xmlns:ns3="f5642b6b-7124-4e30-acaa-500599922bb8" targetNamespace="http://schemas.microsoft.com/office/2006/metadata/properties" ma:root="true" ma:fieldsID="250e172819f6a35679a28fee4aa53c25" ns2:_="" ns3:_="">
    <xsd:import namespace="735d8a4c-e2ae-452a-ac26-993090c5ab64"/>
    <xsd:import namespace="f5642b6b-7124-4e30-acaa-500599922bb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Resources_x0020_Document_x0020_Type"/>
                <xsd:element ref="ns2:b546c97493b34ad4931950a3b526a9d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2:TeamNet-Comm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5d8a4c-e2ae-452a-ac26-993090c5ab6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Resources_x0020_Document_x0020_Type" ma:index="11" ma:displayName="Resources Document Type" ma:format="Dropdown" ma:internalName="Resources_x0020_Document_x0020_Type">
      <xsd:simpleType>
        <xsd:restriction base="dms:Choice">
          <xsd:enumeration value="Email Naming Convention"/>
          <xsd:enumeration value="Forms"/>
          <xsd:enumeration value="Guides"/>
          <xsd:enumeration value="Internal Newsletter"/>
          <xsd:enumeration value="Labels"/>
          <xsd:enumeration value="Letterhead"/>
          <xsd:enumeration value="PowerPoint"/>
          <xsd:enumeration value="Statistics"/>
          <xsd:enumeration value="Templates"/>
        </xsd:restriction>
      </xsd:simpleType>
    </xsd:element>
    <xsd:element name="b546c97493b34ad4931950a3b526a9dd" ma:index="12" ma:taxonomy="true" ma:internalName="b546c97493b34ad4931950a3b526a9dd" ma:taxonomyFieldName="Fiscal_x0020_Year" ma:displayName="Fiscal Year" ma:readOnly="false" ma:default="" ma:fieldId="{b546c974-93b3-4ad4-9319-50a3b526a9dd}" ma:sspId="e6f4063d-7b9d-40a2-b925-0ebfaad31720" ma:termSetId="fef4dc18-8700-4f6e-be52-81fd5a76dd1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3" nillable="true" ma:displayName="Taxonomy Catch All Column" ma:hidden="true" ma:list="{5478ac67-98e5-4a80-9ce5-48a272bf6070}" ma:internalName="TaxCatchAll" ma:showField="CatchAllData" ma:web="735d8a4c-e2ae-452a-ac26-993090c5ab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4" nillable="true" ma:displayName="Taxonomy Catch All Column1" ma:hidden="true" ma:list="{5478ac67-98e5-4a80-9ce5-48a272bf6070}" ma:internalName="TaxCatchAllLabel" ma:readOnly="true" ma:showField="CatchAllDataLabel" ma:web="735d8a4c-e2ae-452a-ac26-993090c5ab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amNet-Comm" ma:index="20" nillable="true" ma:displayName="TeamNet-Comm" ma:default="No" ma:format="Dropdown" ma:internalName="TeamNet_x002d_Comm">
      <xsd:simpleType>
        <xsd:restriction base="dms:Choice">
          <xsd:enumeration value="No"/>
          <xsd:enumeration value="Yes"/>
        </xsd:restriction>
      </xsd:simple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642b6b-7124-4e30-acaa-500599922b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9" nillable="true" ma:displayName="MediaServiceAutoTags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35d8a4c-e2ae-452a-ac26-993090c5ab64">YE66XJEST4RV-66949158-2094</_dlc_DocId>
    <_dlc_DocIdUrl xmlns="735d8a4c-e2ae-452a-ac26-993090c5ab64">
      <Url>https://psrsmo.sharepoint.com/sites/comm/_layouts/15/DocIdRedir.aspx?ID=YE66XJEST4RV-66949158-2094</Url>
      <Description>YE66XJEST4RV-66949158-2094</Description>
    </_dlc_DocIdUrl>
    <Resources_x0020_Document_x0020_Type xmlns="735d8a4c-e2ae-452a-ac26-993090c5ab64">PowerPoint</Resources_x0020_Document_x0020_Type>
    <TaxCatchAll xmlns="735d8a4c-e2ae-452a-ac26-993090c5ab64">
      <Value>48</Value>
    </TaxCatchAll>
    <b546c97493b34ad4931950a3b526a9dd xmlns="735d8a4c-e2ae-452a-ac26-993090c5ab64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2018-2019</TermName>
          <TermId xmlns="http://schemas.microsoft.com/office/infopath/2007/PartnerControls">62facfc2-a0c0-4f0a-88f2-b39db6f89a1b</TermId>
        </TermInfo>
      </Terms>
    </b546c97493b34ad4931950a3b526a9dd>
    <TeamNet-Comm xmlns="735d8a4c-e2ae-452a-ac26-993090c5ab64">Yes</TeamNet-Comm>
  </documentManagement>
</p:properties>
</file>

<file path=customXml/itemProps1.xml><?xml version="1.0" encoding="utf-8"?>
<ds:datastoreItem xmlns:ds="http://schemas.openxmlformats.org/officeDocument/2006/customXml" ds:itemID="{5A36A68A-09FA-4EEB-9AE8-A699D625DD9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5031ABA-A216-4AF9-9F42-9DD16974BF9A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1E4891BF-D3AE-44E3-A6B1-CDF4AD978958}">
  <ds:schemaRefs>
    <ds:schemaRef ds:uri="735d8a4c-e2ae-452a-ac26-993090c5ab64"/>
    <ds:schemaRef ds:uri="f5642b6b-7124-4e30-acaa-500599922bb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6236EC01-7D0C-4AC5-ACC6-F5D3BFFFE5E7}">
  <ds:schemaRefs>
    <ds:schemaRef ds:uri="735d8a4c-e2ae-452a-ac26-993090c5ab64"/>
    <ds:schemaRef ds:uri="f5642b6b-7124-4e30-acaa-500599922bb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4651</TotalTime>
  <Words>591</Words>
  <Application>Microsoft Office PowerPoint</Application>
  <PresentationFormat>On-screen Show (16:9)</PresentationFormat>
  <Paragraphs>87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PowerPoint Presentation</vt:lpstr>
      <vt:lpstr>What We Plan to Cover Today</vt:lpstr>
      <vt:lpstr>Prior to Implementation  </vt:lpstr>
      <vt:lpstr>Some of Our Initial Assumptions</vt:lpstr>
      <vt:lpstr>Our Chat Timeline</vt:lpstr>
      <vt:lpstr>Generic Chat Go Live</vt:lpstr>
      <vt:lpstr>Web Member Services Chat Go Live</vt:lpstr>
      <vt:lpstr>Generic to Secure Chats </vt:lpstr>
      <vt:lpstr>Removed Generic Chat Feature</vt:lpstr>
      <vt:lpstr>Lessons Learned</vt:lpstr>
      <vt:lpstr>All Chats vs WMS/Verified Chats</vt:lpstr>
      <vt:lpstr>Could We Still Address General Questions?</vt:lpstr>
      <vt:lpstr>Some Concerns</vt:lpstr>
      <vt:lpstr>Introducing DB –Our Chatbot</vt:lpstr>
      <vt:lpstr>Introducing DB –Our Chatbot</vt:lpstr>
      <vt:lpstr>Introducing DB –Our Chatbot</vt:lpstr>
      <vt:lpstr>Introducing DB –Our Chatbot</vt:lpstr>
      <vt:lpstr>Introducing DB –Our Chatbot</vt:lpstr>
      <vt:lpstr>ChatBot Summary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Degenhardt</dc:creator>
  <cp:lastModifiedBy>Susan Wood</cp:lastModifiedBy>
  <cp:revision>167</cp:revision>
  <cp:lastPrinted>2022-06-09T14:44:22Z</cp:lastPrinted>
  <dcterms:created xsi:type="dcterms:W3CDTF">2018-01-26T15:29:11Z</dcterms:created>
  <dcterms:modified xsi:type="dcterms:W3CDTF">2022-10-24T20:40:25Z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0x010100A177F9DE92156B4BA755497943895C2400DF4179CBD3605D489EC02A24FA5B042D</vt:lpwstr>
  </property>
  <property fmtid="{D5CDD505-2E9C-101B-9397-08002B2CF9AE}" pid="3" name="_dlc_DocIdItemGuid">
    <vt:lpwstr>f699be0d-b160-45d6-8a53-c879311d940c</vt:lpwstr>
  </property>
  <property fmtid="{D5CDD505-2E9C-101B-9397-08002B2CF9AE}" pid="4" name="Fiscal Year">
    <vt:lpwstr>48;#2018-2019|62facfc2-a0c0-4f0a-88f2-b39db6f89a1b</vt:lpwstr>
  </property>
</Properties>
</file>